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29"/>
  </p:notesMasterIdLst>
  <p:sldIdLst>
    <p:sldId id="256" r:id="rId2"/>
    <p:sldId id="260" r:id="rId3"/>
    <p:sldId id="264" r:id="rId4"/>
    <p:sldId id="265" r:id="rId5"/>
    <p:sldId id="262" r:id="rId6"/>
    <p:sldId id="267" r:id="rId7"/>
    <p:sldId id="268" r:id="rId8"/>
    <p:sldId id="270" r:id="rId9"/>
    <p:sldId id="271" r:id="rId10"/>
    <p:sldId id="269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6" r:id="rId19"/>
    <p:sldId id="280" r:id="rId20"/>
    <p:sldId id="281" r:id="rId21"/>
    <p:sldId id="283" r:id="rId22"/>
    <p:sldId id="282" r:id="rId23"/>
    <p:sldId id="279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075"/>
    <a:srgbClr val="DCA536"/>
    <a:srgbClr val="EEC203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F395E-82C6-D548-BE5E-0866050DA60D}" v="42" dt="2024-10-27T02:40:09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6" autoAdjust="0"/>
    <p:restoredTop sz="97248"/>
  </p:normalViewPr>
  <p:slideViewPr>
    <p:cSldViewPr snapToGrid="0">
      <p:cViewPr varScale="1">
        <p:scale>
          <a:sx n="164" d="100"/>
          <a:sy n="164" d="100"/>
        </p:scale>
        <p:origin x="76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her, Jaclyn" userId="aa2db7b2-a55c-43f6-99c1-b4805a2b69d3" providerId="ADAL" clId="{14AF395E-82C6-D548-BE5E-0866050DA60D}"/>
    <pc:docChg chg="undo redo custSel addSld delSld modSld sldOrd">
      <pc:chgData name="Fisher, Jaclyn" userId="aa2db7b2-a55c-43f6-99c1-b4805a2b69d3" providerId="ADAL" clId="{14AF395E-82C6-D548-BE5E-0866050DA60D}" dt="2024-10-27T02:50:43.770" v="2125" actId="20578"/>
      <pc:docMkLst>
        <pc:docMk/>
      </pc:docMkLst>
      <pc:sldChg chg="ord">
        <pc:chgData name="Fisher, Jaclyn" userId="aa2db7b2-a55c-43f6-99c1-b4805a2b69d3" providerId="ADAL" clId="{14AF395E-82C6-D548-BE5E-0866050DA60D}" dt="2024-10-27T02:50:43.770" v="2125" actId="20578"/>
        <pc:sldMkLst>
          <pc:docMk/>
          <pc:sldMk cId="2868301773" sldId="260"/>
        </pc:sldMkLst>
      </pc:sldChg>
      <pc:sldChg chg="modSp mod">
        <pc:chgData name="Fisher, Jaclyn" userId="aa2db7b2-a55c-43f6-99c1-b4805a2b69d3" providerId="ADAL" clId="{14AF395E-82C6-D548-BE5E-0866050DA60D}" dt="2024-10-26T18:58:28.580" v="31" actId="20577"/>
        <pc:sldMkLst>
          <pc:docMk/>
          <pc:sldMk cId="1664489453" sldId="262"/>
        </pc:sldMkLst>
        <pc:spChg chg="mod">
          <ac:chgData name="Fisher, Jaclyn" userId="aa2db7b2-a55c-43f6-99c1-b4805a2b69d3" providerId="ADAL" clId="{14AF395E-82C6-D548-BE5E-0866050DA60D}" dt="2024-10-26T18:58:28.580" v="31" actId="20577"/>
          <ac:spMkLst>
            <pc:docMk/>
            <pc:sldMk cId="1664489453" sldId="262"/>
            <ac:spMk id="4" creationId="{E4639535-7985-73BF-78E4-DF97A2A9F166}"/>
          </ac:spMkLst>
        </pc:spChg>
      </pc:sldChg>
      <pc:sldChg chg="modSp mod">
        <pc:chgData name="Fisher, Jaclyn" userId="aa2db7b2-a55c-43f6-99c1-b4805a2b69d3" providerId="ADAL" clId="{14AF395E-82C6-D548-BE5E-0866050DA60D}" dt="2024-10-26T18:55:34.328" v="20" actId="1076"/>
        <pc:sldMkLst>
          <pc:docMk/>
          <pc:sldMk cId="2353142170" sldId="264"/>
        </pc:sldMkLst>
        <pc:spChg chg="mod">
          <ac:chgData name="Fisher, Jaclyn" userId="aa2db7b2-a55c-43f6-99c1-b4805a2b69d3" providerId="ADAL" clId="{14AF395E-82C6-D548-BE5E-0866050DA60D}" dt="2024-10-26T18:55:09.257" v="18" actId="255"/>
          <ac:spMkLst>
            <pc:docMk/>
            <pc:sldMk cId="2353142170" sldId="264"/>
            <ac:spMk id="3" creationId="{4BC66DF9-9D93-FC6D-5245-668A3F5A5045}"/>
          </ac:spMkLst>
        </pc:spChg>
        <pc:picChg chg="mod">
          <ac:chgData name="Fisher, Jaclyn" userId="aa2db7b2-a55c-43f6-99c1-b4805a2b69d3" providerId="ADAL" clId="{14AF395E-82C6-D548-BE5E-0866050DA60D}" dt="2024-10-26T18:55:34.328" v="20" actId="1076"/>
          <ac:picMkLst>
            <pc:docMk/>
            <pc:sldMk cId="2353142170" sldId="264"/>
            <ac:picMk id="50" creationId="{7D153905-D216-1C66-8F93-759E38361484}"/>
          </ac:picMkLst>
        </pc:picChg>
      </pc:sldChg>
      <pc:sldChg chg="addSp delSp modSp mod">
        <pc:chgData name="Fisher, Jaclyn" userId="aa2db7b2-a55c-43f6-99c1-b4805a2b69d3" providerId="ADAL" clId="{14AF395E-82C6-D548-BE5E-0866050DA60D}" dt="2024-10-26T21:41:26.658" v="1050" actId="14100"/>
        <pc:sldMkLst>
          <pc:docMk/>
          <pc:sldMk cId="1889301947" sldId="266"/>
        </pc:sldMkLst>
        <pc:spChg chg="mod">
          <ac:chgData name="Fisher, Jaclyn" userId="aa2db7b2-a55c-43f6-99c1-b4805a2b69d3" providerId="ADAL" clId="{14AF395E-82C6-D548-BE5E-0866050DA60D}" dt="2024-10-26T21:41:26.658" v="1050" actId="14100"/>
          <ac:spMkLst>
            <pc:docMk/>
            <pc:sldMk cId="1889301947" sldId="266"/>
            <ac:spMk id="2" creationId="{2C2DE1B8-F4AA-8477-70C7-2A55A4EBD28A}"/>
          </ac:spMkLst>
        </pc:spChg>
        <pc:spChg chg="del mod">
          <ac:chgData name="Fisher, Jaclyn" userId="aa2db7b2-a55c-43f6-99c1-b4805a2b69d3" providerId="ADAL" clId="{14AF395E-82C6-D548-BE5E-0866050DA60D}" dt="2024-10-26T21:38:18.790" v="1007" actId="21"/>
          <ac:spMkLst>
            <pc:docMk/>
            <pc:sldMk cId="1889301947" sldId="266"/>
            <ac:spMk id="3" creationId="{5B815F73-C3F2-9C6E-801F-3326AA5FC2EF}"/>
          </ac:spMkLst>
        </pc:spChg>
        <pc:picChg chg="add mod">
          <ac:chgData name="Fisher, Jaclyn" userId="aa2db7b2-a55c-43f6-99c1-b4805a2b69d3" providerId="ADAL" clId="{14AF395E-82C6-D548-BE5E-0866050DA60D}" dt="2024-10-26T21:41:22.543" v="1049" actId="1076"/>
          <ac:picMkLst>
            <pc:docMk/>
            <pc:sldMk cId="1889301947" sldId="266"/>
            <ac:picMk id="4" creationId="{998517E3-1313-EE4C-4551-A9B8623A80D8}"/>
          </ac:picMkLst>
        </pc:picChg>
        <pc:picChg chg="mod">
          <ac:chgData name="Fisher, Jaclyn" userId="aa2db7b2-a55c-43f6-99c1-b4805a2b69d3" providerId="ADAL" clId="{14AF395E-82C6-D548-BE5E-0866050DA60D}" dt="2024-10-26T21:39:47.387" v="1034" actId="1076"/>
          <ac:picMkLst>
            <pc:docMk/>
            <pc:sldMk cId="1889301947" sldId="266"/>
            <ac:picMk id="38" creationId="{C689F350-CE6A-6A52-1C41-01D04D449E1C}"/>
          </ac:picMkLst>
        </pc:picChg>
      </pc:sldChg>
      <pc:sldChg chg="modSp mod">
        <pc:chgData name="Fisher, Jaclyn" userId="aa2db7b2-a55c-43f6-99c1-b4805a2b69d3" providerId="ADAL" clId="{14AF395E-82C6-D548-BE5E-0866050DA60D}" dt="2024-10-26T19:55:22.788" v="263" actId="20577"/>
        <pc:sldMkLst>
          <pc:docMk/>
          <pc:sldMk cId="216217794" sldId="267"/>
        </pc:sldMkLst>
        <pc:spChg chg="mod">
          <ac:chgData name="Fisher, Jaclyn" userId="aa2db7b2-a55c-43f6-99c1-b4805a2b69d3" providerId="ADAL" clId="{14AF395E-82C6-D548-BE5E-0866050DA60D}" dt="2024-10-26T19:55:22.788" v="263" actId="20577"/>
          <ac:spMkLst>
            <pc:docMk/>
            <pc:sldMk cId="216217794" sldId="267"/>
            <ac:spMk id="4" creationId="{6A6AA0DC-F7A3-1A01-0DC2-1D2B4DC76161}"/>
          </ac:spMkLst>
        </pc:spChg>
      </pc:sldChg>
      <pc:sldChg chg="addSp modSp mod">
        <pc:chgData name="Fisher, Jaclyn" userId="aa2db7b2-a55c-43f6-99c1-b4805a2b69d3" providerId="ADAL" clId="{14AF395E-82C6-D548-BE5E-0866050DA60D}" dt="2024-10-26T19:19:21.837" v="121" actId="1076"/>
        <pc:sldMkLst>
          <pc:docMk/>
          <pc:sldMk cId="342487586" sldId="269"/>
        </pc:sldMkLst>
        <pc:spChg chg="add mod">
          <ac:chgData name="Fisher, Jaclyn" userId="aa2db7b2-a55c-43f6-99c1-b4805a2b69d3" providerId="ADAL" clId="{14AF395E-82C6-D548-BE5E-0866050DA60D}" dt="2024-10-26T19:19:13.536" v="120" actId="1076"/>
          <ac:spMkLst>
            <pc:docMk/>
            <pc:sldMk cId="342487586" sldId="269"/>
            <ac:spMk id="3" creationId="{BA46F058-D0D2-15D1-2618-32D958FDE3A8}"/>
          </ac:spMkLst>
        </pc:spChg>
        <pc:spChg chg="mod">
          <ac:chgData name="Fisher, Jaclyn" userId="aa2db7b2-a55c-43f6-99c1-b4805a2b69d3" providerId="ADAL" clId="{14AF395E-82C6-D548-BE5E-0866050DA60D}" dt="2024-10-26T19:18:43.090" v="115" actId="1076"/>
          <ac:spMkLst>
            <pc:docMk/>
            <pc:sldMk cId="342487586" sldId="269"/>
            <ac:spMk id="4" creationId="{C6876B4D-D59C-FC44-4A7A-77638E9563F0}"/>
          </ac:spMkLst>
        </pc:spChg>
        <pc:picChg chg="add mod modCrop">
          <ac:chgData name="Fisher, Jaclyn" userId="aa2db7b2-a55c-43f6-99c1-b4805a2b69d3" providerId="ADAL" clId="{14AF395E-82C6-D548-BE5E-0866050DA60D}" dt="2024-10-26T19:19:21.837" v="121" actId="1076"/>
          <ac:picMkLst>
            <pc:docMk/>
            <pc:sldMk cId="342487586" sldId="269"/>
            <ac:picMk id="2" creationId="{EB2034EF-1A7C-61EA-5D57-8A264E14B250}"/>
          </ac:picMkLst>
        </pc:picChg>
        <pc:picChg chg="mod">
          <ac:chgData name="Fisher, Jaclyn" userId="aa2db7b2-a55c-43f6-99c1-b4805a2b69d3" providerId="ADAL" clId="{14AF395E-82C6-D548-BE5E-0866050DA60D}" dt="2024-10-26T19:16:01.912" v="89" actId="1076"/>
          <ac:picMkLst>
            <pc:docMk/>
            <pc:sldMk cId="342487586" sldId="269"/>
            <ac:picMk id="38" creationId="{AD0A9A92-80C7-1A62-8F6B-517B5055096A}"/>
          </ac:picMkLst>
        </pc:picChg>
      </pc:sldChg>
      <pc:sldChg chg="modSp mod">
        <pc:chgData name="Fisher, Jaclyn" userId="aa2db7b2-a55c-43f6-99c1-b4805a2b69d3" providerId="ADAL" clId="{14AF395E-82C6-D548-BE5E-0866050DA60D}" dt="2024-10-26T19:40:06.067" v="169" actId="1076"/>
        <pc:sldMkLst>
          <pc:docMk/>
          <pc:sldMk cId="2772460906" sldId="270"/>
        </pc:sldMkLst>
        <pc:spChg chg="mod">
          <ac:chgData name="Fisher, Jaclyn" userId="aa2db7b2-a55c-43f6-99c1-b4805a2b69d3" providerId="ADAL" clId="{14AF395E-82C6-D548-BE5E-0866050DA60D}" dt="2024-10-26T19:40:06.067" v="169" actId="1076"/>
          <ac:spMkLst>
            <pc:docMk/>
            <pc:sldMk cId="2772460906" sldId="270"/>
            <ac:spMk id="6" creationId="{CEA7A4D4-76E0-57D1-7622-EC85880D7DA8}"/>
          </ac:spMkLst>
        </pc:spChg>
      </pc:sldChg>
      <pc:sldChg chg="modSp mod">
        <pc:chgData name="Fisher, Jaclyn" userId="aa2db7b2-a55c-43f6-99c1-b4805a2b69d3" providerId="ADAL" clId="{14AF395E-82C6-D548-BE5E-0866050DA60D}" dt="2024-10-26T19:55:04.453" v="257" actId="20577"/>
        <pc:sldMkLst>
          <pc:docMk/>
          <pc:sldMk cId="1540241852" sldId="271"/>
        </pc:sldMkLst>
        <pc:spChg chg="mod">
          <ac:chgData name="Fisher, Jaclyn" userId="aa2db7b2-a55c-43f6-99c1-b4805a2b69d3" providerId="ADAL" clId="{14AF395E-82C6-D548-BE5E-0866050DA60D}" dt="2024-10-26T19:55:04.453" v="257" actId="20577"/>
          <ac:spMkLst>
            <pc:docMk/>
            <pc:sldMk cId="1540241852" sldId="271"/>
            <ac:spMk id="4" creationId="{4729C5D3-F723-3D9B-745D-3795E6BB6811}"/>
          </ac:spMkLst>
        </pc:spChg>
      </pc:sldChg>
      <pc:sldChg chg="addSp modSp add mod ord">
        <pc:chgData name="Fisher, Jaclyn" userId="aa2db7b2-a55c-43f6-99c1-b4805a2b69d3" providerId="ADAL" clId="{14AF395E-82C6-D548-BE5E-0866050DA60D}" dt="2024-10-26T19:54:18.162" v="243" actId="20577"/>
        <pc:sldMkLst>
          <pc:docMk/>
          <pc:sldMk cId="1509731466" sldId="272"/>
        </pc:sldMkLst>
        <pc:spChg chg="mod">
          <ac:chgData name="Fisher, Jaclyn" userId="aa2db7b2-a55c-43f6-99c1-b4805a2b69d3" providerId="ADAL" clId="{14AF395E-82C6-D548-BE5E-0866050DA60D}" dt="2024-10-26T19:54:18.162" v="243" actId="20577"/>
          <ac:spMkLst>
            <pc:docMk/>
            <pc:sldMk cId="1509731466" sldId="272"/>
            <ac:spMk id="2" creationId="{FC9404F0-BA0A-9A68-3CA4-FCD09490B0EF}"/>
          </ac:spMkLst>
        </pc:spChg>
        <pc:spChg chg="mod">
          <ac:chgData name="Fisher, Jaclyn" userId="aa2db7b2-a55c-43f6-99c1-b4805a2b69d3" providerId="ADAL" clId="{14AF395E-82C6-D548-BE5E-0866050DA60D}" dt="2024-10-26T19:54:12.883" v="242" actId="20577"/>
          <ac:spMkLst>
            <pc:docMk/>
            <pc:sldMk cId="1509731466" sldId="272"/>
            <ac:spMk id="3" creationId="{0DAB3EAD-4778-418D-DC4D-AC9E477F0FBD}"/>
          </ac:spMkLst>
        </pc:spChg>
        <pc:spChg chg="add mod">
          <ac:chgData name="Fisher, Jaclyn" userId="aa2db7b2-a55c-43f6-99c1-b4805a2b69d3" providerId="ADAL" clId="{14AF395E-82C6-D548-BE5E-0866050DA60D}" dt="2024-10-26T19:46:54.206" v="206" actId="767"/>
          <ac:spMkLst>
            <pc:docMk/>
            <pc:sldMk cId="1509731466" sldId="272"/>
            <ac:spMk id="5" creationId="{D7FBC1A5-3E75-5B5E-D63E-2618FDC74D9E}"/>
          </ac:spMkLst>
        </pc:spChg>
        <pc:picChg chg="add mod modCrop">
          <ac:chgData name="Fisher, Jaclyn" userId="aa2db7b2-a55c-43f6-99c1-b4805a2b69d3" providerId="ADAL" clId="{14AF395E-82C6-D548-BE5E-0866050DA60D}" dt="2024-10-26T19:37:45.672" v="155" actId="1076"/>
          <ac:picMkLst>
            <pc:docMk/>
            <pc:sldMk cId="1509731466" sldId="272"/>
            <ac:picMk id="4" creationId="{70775980-F12D-E92E-75D6-9F65D9F0CFD5}"/>
          </ac:picMkLst>
        </pc:picChg>
        <pc:picChg chg="mod">
          <ac:chgData name="Fisher, Jaclyn" userId="aa2db7b2-a55c-43f6-99c1-b4805a2b69d3" providerId="ADAL" clId="{14AF395E-82C6-D548-BE5E-0866050DA60D}" dt="2024-10-26T19:37:29.798" v="151" actId="14100"/>
          <ac:picMkLst>
            <pc:docMk/>
            <pc:sldMk cId="1509731466" sldId="272"/>
            <ac:picMk id="50" creationId="{D046AE28-BDC5-0446-EC76-306B9E036A8A}"/>
          </ac:picMkLst>
        </pc:picChg>
      </pc:sldChg>
      <pc:sldChg chg="modSp add mod ord">
        <pc:chgData name="Fisher, Jaclyn" userId="aa2db7b2-a55c-43f6-99c1-b4805a2b69d3" providerId="ADAL" clId="{14AF395E-82C6-D548-BE5E-0866050DA60D}" dt="2024-10-26T20:12:54.556" v="430" actId="1076"/>
        <pc:sldMkLst>
          <pc:docMk/>
          <pc:sldMk cId="3142279866" sldId="273"/>
        </pc:sldMkLst>
        <pc:spChg chg="mod">
          <ac:chgData name="Fisher, Jaclyn" userId="aa2db7b2-a55c-43f6-99c1-b4805a2b69d3" providerId="ADAL" clId="{14AF395E-82C6-D548-BE5E-0866050DA60D}" dt="2024-10-26T20:12:54.556" v="430" actId="1076"/>
          <ac:spMkLst>
            <pc:docMk/>
            <pc:sldMk cId="3142279866" sldId="273"/>
            <ac:spMk id="3" creationId="{BE644102-7AFA-EA63-2D63-CD4EAEDB39B7}"/>
          </ac:spMkLst>
        </pc:spChg>
        <pc:picChg chg="mod">
          <ac:chgData name="Fisher, Jaclyn" userId="aa2db7b2-a55c-43f6-99c1-b4805a2b69d3" providerId="ADAL" clId="{14AF395E-82C6-D548-BE5E-0866050DA60D}" dt="2024-10-26T20:02:27.173" v="313" actId="1076"/>
          <ac:picMkLst>
            <pc:docMk/>
            <pc:sldMk cId="3142279866" sldId="273"/>
            <ac:picMk id="50" creationId="{50978FC3-ABF1-2CA5-DF3A-26B75FDB3126}"/>
          </ac:picMkLst>
        </pc:picChg>
      </pc:sldChg>
      <pc:sldChg chg="addSp delSp modSp add mod ord">
        <pc:chgData name="Fisher, Jaclyn" userId="aa2db7b2-a55c-43f6-99c1-b4805a2b69d3" providerId="ADAL" clId="{14AF395E-82C6-D548-BE5E-0866050DA60D}" dt="2024-10-26T20:49:14.063" v="802" actId="14100"/>
        <pc:sldMkLst>
          <pc:docMk/>
          <pc:sldMk cId="3224918457" sldId="274"/>
        </pc:sldMkLst>
        <pc:spChg chg="mod">
          <ac:chgData name="Fisher, Jaclyn" userId="aa2db7b2-a55c-43f6-99c1-b4805a2b69d3" providerId="ADAL" clId="{14AF395E-82C6-D548-BE5E-0866050DA60D}" dt="2024-10-26T20:48:47.260" v="799" actId="122"/>
          <ac:spMkLst>
            <pc:docMk/>
            <pc:sldMk cId="3224918457" sldId="274"/>
            <ac:spMk id="2" creationId="{C5C57C93-0948-0973-C662-056A77CC3CF9}"/>
          </ac:spMkLst>
        </pc:spChg>
        <pc:spChg chg="mod">
          <ac:chgData name="Fisher, Jaclyn" userId="aa2db7b2-a55c-43f6-99c1-b4805a2b69d3" providerId="ADAL" clId="{14AF395E-82C6-D548-BE5E-0866050DA60D}" dt="2024-10-26T20:49:14.063" v="802" actId="14100"/>
          <ac:spMkLst>
            <pc:docMk/>
            <pc:sldMk cId="3224918457" sldId="274"/>
            <ac:spMk id="3" creationId="{C8E83CB5-A044-A146-DDFB-C410B1D5E0D3}"/>
          </ac:spMkLst>
        </pc:spChg>
        <pc:picChg chg="add del mod modCrop">
          <ac:chgData name="Fisher, Jaclyn" userId="aa2db7b2-a55c-43f6-99c1-b4805a2b69d3" providerId="ADAL" clId="{14AF395E-82C6-D548-BE5E-0866050DA60D}" dt="2024-10-26T20:31:37.452" v="727" actId="21"/>
          <ac:picMkLst>
            <pc:docMk/>
            <pc:sldMk cId="3224918457" sldId="274"/>
            <ac:picMk id="4" creationId="{3A8BD72D-1768-2808-78A7-47AA36814F75}"/>
          </ac:picMkLst>
        </pc:picChg>
        <pc:picChg chg="add mod">
          <ac:chgData name="Fisher, Jaclyn" userId="aa2db7b2-a55c-43f6-99c1-b4805a2b69d3" providerId="ADAL" clId="{14AF395E-82C6-D548-BE5E-0866050DA60D}" dt="2024-10-26T20:31:42.586" v="728" actId="1076"/>
          <ac:picMkLst>
            <pc:docMk/>
            <pc:sldMk cId="3224918457" sldId="274"/>
            <ac:picMk id="5" creationId="{B50301F4-B9C7-2B73-2938-D71612153A44}"/>
          </ac:picMkLst>
        </pc:picChg>
        <pc:picChg chg="del mod">
          <ac:chgData name="Fisher, Jaclyn" userId="aa2db7b2-a55c-43f6-99c1-b4805a2b69d3" providerId="ADAL" clId="{14AF395E-82C6-D548-BE5E-0866050DA60D}" dt="2024-10-26T20:15:55.118" v="532" actId="21"/>
          <ac:picMkLst>
            <pc:docMk/>
            <pc:sldMk cId="3224918457" sldId="274"/>
            <ac:picMk id="50" creationId="{7166DC55-0626-9E27-3B4B-BF056F0EC187}"/>
          </ac:picMkLst>
        </pc:picChg>
      </pc:sldChg>
      <pc:sldChg chg="addSp delSp modSp add mod ord">
        <pc:chgData name="Fisher, Jaclyn" userId="aa2db7b2-a55c-43f6-99c1-b4805a2b69d3" providerId="ADAL" clId="{14AF395E-82C6-D548-BE5E-0866050DA60D}" dt="2024-10-26T20:50:24.277" v="807" actId="14100"/>
        <pc:sldMkLst>
          <pc:docMk/>
          <pc:sldMk cId="1563111350" sldId="275"/>
        </pc:sldMkLst>
        <pc:spChg chg="mod">
          <ac:chgData name="Fisher, Jaclyn" userId="aa2db7b2-a55c-43f6-99c1-b4805a2b69d3" providerId="ADAL" clId="{14AF395E-82C6-D548-BE5E-0866050DA60D}" dt="2024-10-26T20:38:11.877" v="778" actId="14100"/>
          <ac:spMkLst>
            <pc:docMk/>
            <pc:sldMk cId="1563111350" sldId="275"/>
            <ac:spMk id="2" creationId="{F7A3388B-4F5F-1A2C-1441-ED240F1C848B}"/>
          </ac:spMkLst>
        </pc:spChg>
        <pc:spChg chg="del">
          <ac:chgData name="Fisher, Jaclyn" userId="aa2db7b2-a55c-43f6-99c1-b4805a2b69d3" providerId="ADAL" clId="{14AF395E-82C6-D548-BE5E-0866050DA60D}" dt="2024-10-26T20:27:17.872" v="695" actId="21"/>
          <ac:spMkLst>
            <pc:docMk/>
            <pc:sldMk cId="1563111350" sldId="275"/>
            <ac:spMk id="3" creationId="{B54228C4-0B3B-A099-802A-6930C411EEE6}"/>
          </ac:spMkLst>
        </pc:spChg>
        <pc:spChg chg="add mod">
          <ac:chgData name="Fisher, Jaclyn" userId="aa2db7b2-a55c-43f6-99c1-b4805a2b69d3" providerId="ADAL" clId="{14AF395E-82C6-D548-BE5E-0866050DA60D}" dt="2024-10-26T20:38:08.283" v="777" actId="14100"/>
          <ac:spMkLst>
            <pc:docMk/>
            <pc:sldMk cId="1563111350" sldId="275"/>
            <ac:spMk id="5" creationId="{D1EED8C3-490C-E555-4AD3-296D697CBA65}"/>
          </ac:spMkLst>
        </pc:spChg>
        <pc:picChg chg="add del mod">
          <ac:chgData name="Fisher, Jaclyn" userId="aa2db7b2-a55c-43f6-99c1-b4805a2b69d3" providerId="ADAL" clId="{14AF395E-82C6-D548-BE5E-0866050DA60D}" dt="2024-10-26T20:32:33.935" v="739" actId="21"/>
          <ac:picMkLst>
            <pc:docMk/>
            <pc:sldMk cId="1563111350" sldId="275"/>
            <ac:picMk id="6" creationId="{05CF4BFC-D9AD-0F47-D389-E2AC3A3228EF}"/>
          </ac:picMkLst>
        </pc:picChg>
        <pc:picChg chg="add mod">
          <ac:chgData name="Fisher, Jaclyn" userId="aa2db7b2-a55c-43f6-99c1-b4805a2b69d3" providerId="ADAL" clId="{14AF395E-82C6-D548-BE5E-0866050DA60D}" dt="2024-10-26T20:33:46.378" v="747" actId="1076"/>
          <ac:picMkLst>
            <pc:docMk/>
            <pc:sldMk cId="1563111350" sldId="275"/>
            <ac:picMk id="7" creationId="{3F459298-C1D7-1AC7-DB83-FD9F1A3C8771}"/>
          </ac:picMkLst>
        </pc:picChg>
        <pc:picChg chg="mod">
          <ac:chgData name="Fisher, Jaclyn" userId="aa2db7b2-a55c-43f6-99c1-b4805a2b69d3" providerId="ADAL" clId="{14AF395E-82C6-D548-BE5E-0866050DA60D}" dt="2024-10-26T20:50:24.277" v="807" actId="14100"/>
          <ac:picMkLst>
            <pc:docMk/>
            <pc:sldMk cId="1563111350" sldId="275"/>
            <ac:picMk id="38" creationId="{903CC904-3BC0-22A4-504F-7AB943BA5E84}"/>
          </ac:picMkLst>
        </pc:picChg>
      </pc:sldChg>
      <pc:sldChg chg="addSp delSp modSp add mod ord">
        <pc:chgData name="Fisher, Jaclyn" userId="aa2db7b2-a55c-43f6-99c1-b4805a2b69d3" providerId="ADAL" clId="{14AF395E-82C6-D548-BE5E-0866050DA60D}" dt="2024-10-26T21:00:34.284" v="904" actId="1076"/>
        <pc:sldMkLst>
          <pc:docMk/>
          <pc:sldMk cId="3072916086" sldId="276"/>
        </pc:sldMkLst>
        <pc:spChg chg="mod">
          <ac:chgData name="Fisher, Jaclyn" userId="aa2db7b2-a55c-43f6-99c1-b4805a2b69d3" providerId="ADAL" clId="{14AF395E-82C6-D548-BE5E-0866050DA60D}" dt="2024-10-26T20:59:52.771" v="899" actId="1076"/>
          <ac:spMkLst>
            <pc:docMk/>
            <pc:sldMk cId="3072916086" sldId="276"/>
            <ac:spMk id="2" creationId="{07D8974B-1941-4AFA-5739-0D575062261D}"/>
          </ac:spMkLst>
        </pc:spChg>
        <pc:spChg chg="mod">
          <ac:chgData name="Fisher, Jaclyn" userId="aa2db7b2-a55c-43f6-99c1-b4805a2b69d3" providerId="ADAL" clId="{14AF395E-82C6-D548-BE5E-0866050DA60D}" dt="2024-10-26T21:00:09.022" v="900" actId="14100"/>
          <ac:spMkLst>
            <pc:docMk/>
            <pc:sldMk cId="3072916086" sldId="276"/>
            <ac:spMk id="3" creationId="{A26BC7DC-7ABB-7671-C390-4D843F7F2AA4}"/>
          </ac:spMkLst>
        </pc:spChg>
        <pc:picChg chg="add mod">
          <ac:chgData name="Fisher, Jaclyn" userId="aa2db7b2-a55c-43f6-99c1-b4805a2b69d3" providerId="ADAL" clId="{14AF395E-82C6-D548-BE5E-0866050DA60D}" dt="2024-10-26T21:00:34.284" v="904" actId="1076"/>
          <ac:picMkLst>
            <pc:docMk/>
            <pc:sldMk cId="3072916086" sldId="276"/>
            <ac:picMk id="4" creationId="{35F522AF-8605-C802-6D3E-0910A964864C}"/>
          </ac:picMkLst>
        </pc:picChg>
        <pc:picChg chg="del">
          <ac:chgData name="Fisher, Jaclyn" userId="aa2db7b2-a55c-43f6-99c1-b4805a2b69d3" providerId="ADAL" clId="{14AF395E-82C6-D548-BE5E-0866050DA60D}" dt="2024-10-26T20:52:32.055" v="810" actId="21"/>
          <ac:picMkLst>
            <pc:docMk/>
            <pc:sldMk cId="3072916086" sldId="276"/>
            <ac:picMk id="5" creationId="{A023B9EA-9407-3FBC-8312-53368341ADE6}"/>
          </ac:picMkLst>
        </pc:picChg>
      </pc:sldChg>
      <pc:sldChg chg="modSp add mod ord">
        <pc:chgData name="Fisher, Jaclyn" userId="aa2db7b2-a55c-43f6-99c1-b4805a2b69d3" providerId="ADAL" clId="{14AF395E-82C6-D548-BE5E-0866050DA60D}" dt="2024-10-26T21:05:33.879" v="922" actId="1076"/>
        <pc:sldMkLst>
          <pc:docMk/>
          <pc:sldMk cId="550932951" sldId="277"/>
        </pc:sldMkLst>
        <pc:spChg chg="mod">
          <ac:chgData name="Fisher, Jaclyn" userId="aa2db7b2-a55c-43f6-99c1-b4805a2b69d3" providerId="ADAL" clId="{14AF395E-82C6-D548-BE5E-0866050DA60D}" dt="2024-10-26T21:05:33.879" v="922" actId="1076"/>
          <ac:spMkLst>
            <pc:docMk/>
            <pc:sldMk cId="550932951" sldId="277"/>
            <ac:spMk id="3" creationId="{67A87D65-0754-44FF-C57A-728056AE55B9}"/>
          </ac:spMkLst>
        </pc:spChg>
      </pc:sldChg>
      <pc:sldChg chg="addSp delSp modSp add mod ord">
        <pc:chgData name="Fisher, Jaclyn" userId="aa2db7b2-a55c-43f6-99c1-b4805a2b69d3" providerId="ADAL" clId="{14AF395E-82C6-D548-BE5E-0866050DA60D}" dt="2024-10-27T02:27:09.328" v="1987" actId="1076"/>
        <pc:sldMkLst>
          <pc:docMk/>
          <pc:sldMk cId="4255659645" sldId="278"/>
        </pc:sldMkLst>
        <pc:spChg chg="mod">
          <ac:chgData name="Fisher, Jaclyn" userId="aa2db7b2-a55c-43f6-99c1-b4805a2b69d3" providerId="ADAL" clId="{14AF395E-82C6-D548-BE5E-0866050DA60D}" dt="2024-10-26T21:15:26.960" v="954" actId="120"/>
          <ac:spMkLst>
            <pc:docMk/>
            <pc:sldMk cId="4255659645" sldId="278"/>
            <ac:spMk id="2" creationId="{0DF5A5A7-41DE-7357-A6B4-1722B85A8F78}"/>
          </ac:spMkLst>
        </pc:spChg>
        <pc:spChg chg="mod">
          <ac:chgData name="Fisher, Jaclyn" userId="aa2db7b2-a55c-43f6-99c1-b4805a2b69d3" providerId="ADAL" clId="{14AF395E-82C6-D548-BE5E-0866050DA60D}" dt="2024-10-26T21:36:26.122" v="1003" actId="20577"/>
          <ac:spMkLst>
            <pc:docMk/>
            <pc:sldMk cId="4255659645" sldId="278"/>
            <ac:spMk id="5" creationId="{E0455D34-D5CD-1210-B9C5-7B9B14F7DF36}"/>
          </ac:spMkLst>
        </pc:spChg>
        <pc:picChg chg="add del mod">
          <ac:chgData name="Fisher, Jaclyn" userId="aa2db7b2-a55c-43f6-99c1-b4805a2b69d3" providerId="ADAL" clId="{14AF395E-82C6-D548-BE5E-0866050DA60D}" dt="2024-10-26T21:09:59.886" v="926" actId="21"/>
          <ac:picMkLst>
            <pc:docMk/>
            <pc:sldMk cId="4255659645" sldId="278"/>
            <ac:picMk id="3" creationId="{46C3FF14-F952-6C19-0D13-9B61FA227B16}"/>
          </ac:picMkLst>
        </pc:picChg>
        <pc:picChg chg="add mod modCrop">
          <ac:chgData name="Fisher, Jaclyn" userId="aa2db7b2-a55c-43f6-99c1-b4805a2b69d3" providerId="ADAL" clId="{14AF395E-82C6-D548-BE5E-0866050DA60D}" dt="2024-10-27T02:27:09.328" v="1987" actId="1076"/>
          <ac:picMkLst>
            <pc:docMk/>
            <pc:sldMk cId="4255659645" sldId="278"/>
            <ac:picMk id="4" creationId="{9AEB1E0C-787A-F91F-8602-54ADAF2F53AF}"/>
          </ac:picMkLst>
        </pc:picChg>
        <pc:picChg chg="del">
          <ac:chgData name="Fisher, Jaclyn" userId="aa2db7b2-a55c-43f6-99c1-b4805a2b69d3" providerId="ADAL" clId="{14AF395E-82C6-D548-BE5E-0866050DA60D}" dt="2024-10-26T21:10:04.669" v="927" actId="21"/>
          <ac:picMkLst>
            <pc:docMk/>
            <pc:sldMk cId="4255659645" sldId="278"/>
            <ac:picMk id="7" creationId="{A1D25CD7-F385-607A-FF51-D16E76CFC5DF}"/>
          </ac:picMkLst>
        </pc:picChg>
      </pc:sldChg>
      <pc:sldChg chg="addSp modSp add mod">
        <pc:chgData name="Fisher, Jaclyn" userId="aa2db7b2-a55c-43f6-99c1-b4805a2b69d3" providerId="ADAL" clId="{14AF395E-82C6-D548-BE5E-0866050DA60D}" dt="2024-10-27T01:43:30.837" v="1417" actId="1076"/>
        <pc:sldMkLst>
          <pc:docMk/>
          <pc:sldMk cId="29791421" sldId="279"/>
        </pc:sldMkLst>
        <pc:spChg chg="mod">
          <ac:chgData name="Fisher, Jaclyn" userId="aa2db7b2-a55c-43f6-99c1-b4805a2b69d3" providerId="ADAL" clId="{14AF395E-82C6-D548-BE5E-0866050DA60D}" dt="2024-10-27T01:43:30.837" v="1417" actId="1076"/>
          <ac:spMkLst>
            <pc:docMk/>
            <pc:sldMk cId="29791421" sldId="279"/>
            <ac:spMk id="2" creationId="{E1122539-8E24-2515-B73F-34480DFEC683}"/>
          </ac:spMkLst>
        </pc:spChg>
        <pc:spChg chg="mod">
          <ac:chgData name="Fisher, Jaclyn" userId="aa2db7b2-a55c-43f6-99c1-b4805a2b69d3" providerId="ADAL" clId="{14AF395E-82C6-D548-BE5E-0866050DA60D}" dt="2024-10-27T01:43:13.007" v="1414" actId="1076"/>
          <ac:spMkLst>
            <pc:docMk/>
            <pc:sldMk cId="29791421" sldId="279"/>
            <ac:spMk id="3" creationId="{9CB7EB0D-4A6C-D215-27B1-B85BFBD3E000}"/>
          </ac:spMkLst>
        </pc:spChg>
        <pc:picChg chg="add mod">
          <ac:chgData name="Fisher, Jaclyn" userId="aa2db7b2-a55c-43f6-99c1-b4805a2b69d3" providerId="ADAL" clId="{14AF395E-82C6-D548-BE5E-0866050DA60D}" dt="2024-10-27T01:40:34.520" v="1386"/>
          <ac:picMkLst>
            <pc:docMk/>
            <pc:sldMk cId="29791421" sldId="279"/>
            <ac:picMk id="4" creationId="{1F63E9BF-D2F4-2B6E-E4DD-F8787BAD65A8}"/>
          </ac:picMkLst>
        </pc:picChg>
        <pc:picChg chg="mod">
          <ac:chgData name="Fisher, Jaclyn" userId="aa2db7b2-a55c-43f6-99c1-b4805a2b69d3" providerId="ADAL" clId="{14AF395E-82C6-D548-BE5E-0866050DA60D}" dt="2024-10-27T01:43:23.439" v="1416" actId="1076"/>
          <ac:picMkLst>
            <pc:docMk/>
            <pc:sldMk cId="29791421" sldId="279"/>
            <ac:picMk id="38" creationId="{C6BE5763-A64C-C18E-69A7-02EB8EEBBC49}"/>
          </ac:picMkLst>
        </pc:picChg>
      </pc:sldChg>
      <pc:sldChg chg="addSp delSp modSp add mod ord">
        <pc:chgData name="Fisher, Jaclyn" userId="aa2db7b2-a55c-43f6-99c1-b4805a2b69d3" providerId="ADAL" clId="{14AF395E-82C6-D548-BE5E-0866050DA60D}" dt="2024-10-26T22:03:13.439" v="1099" actId="14100"/>
        <pc:sldMkLst>
          <pc:docMk/>
          <pc:sldMk cId="814589034" sldId="280"/>
        </pc:sldMkLst>
        <pc:spChg chg="mod">
          <ac:chgData name="Fisher, Jaclyn" userId="aa2db7b2-a55c-43f6-99c1-b4805a2b69d3" providerId="ADAL" clId="{14AF395E-82C6-D548-BE5E-0866050DA60D}" dt="2024-10-26T22:03:13.439" v="1099" actId="14100"/>
          <ac:spMkLst>
            <pc:docMk/>
            <pc:sldMk cId="814589034" sldId="280"/>
            <ac:spMk id="2" creationId="{6C949086-29ED-BA30-37B5-83C2E54C4CC0}"/>
          </ac:spMkLst>
        </pc:spChg>
        <pc:spChg chg="mod">
          <ac:chgData name="Fisher, Jaclyn" userId="aa2db7b2-a55c-43f6-99c1-b4805a2b69d3" providerId="ADAL" clId="{14AF395E-82C6-D548-BE5E-0866050DA60D}" dt="2024-10-26T22:03:02.476" v="1097" actId="14100"/>
          <ac:spMkLst>
            <pc:docMk/>
            <pc:sldMk cId="814589034" sldId="280"/>
            <ac:spMk id="3" creationId="{EAD9A922-B468-1050-CA6E-837F54063B8E}"/>
          </ac:spMkLst>
        </pc:spChg>
        <pc:picChg chg="del">
          <ac:chgData name="Fisher, Jaclyn" userId="aa2db7b2-a55c-43f6-99c1-b4805a2b69d3" providerId="ADAL" clId="{14AF395E-82C6-D548-BE5E-0866050DA60D}" dt="2024-10-26T21:52:09.665" v="1054" actId="21"/>
          <ac:picMkLst>
            <pc:docMk/>
            <pc:sldMk cId="814589034" sldId="280"/>
            <ac:picMk id="4" creationId="{27EC8342-E483-B308-F3B0-BF50C34DDB7C}"/>
          </ac:picMkLst>
        </pc:picChg>
        <pc:picChg chg="add mod modCrop">
          <ac:chgData name="Fisher, Jaclyn" userId="aa2db7b2-a55c-43f6-99c1-b4805a2b69d3" providerId="ADAL" clId="{14AF395E-82C6-D548-BE5E-0866050DA60D}" dt="2024-10-26T22:00:25.958" v="1073" actId="1076"/>
          <ac:picMkLst>
            <pc:docMk/>
            <pc:sldMk cId="814589034" sldId="280"/>
            <ac:picMk id="6" creationId="{09AF81BA-88D3-588E-CE38-C541AEC32E73}"/>
          </ac:picMkLst>
        </pc:picChg>
        <pc:picChg chg="mod">
          <ac:chgData name="Fisher, Jaclyn" userId="aa2db7b2-a55c-43f6-99c1-b4805a2b69d3" providerId="ADAL" clId="{14AF395E-82C6-D548-BE5E-0866050DA60D}" dt="2024-10-26T22:00:02.125" v="1068" actId="14100"/>
          <ac:picMkLst>
            <pc:docMk/>
            <pc:sldMk cId="814589034" sldId="280"/>
            <ac:picMk id="50" creationId="{C1EDD2B3-BFA1-2B53-1B13-9C2A169E527E}"/>
          </ac:picMkLst>
        </pc:picChg>
      </pc:sldChg>
      <pc:sldChg chg="modSp add mod ord">
        <pc:chgData name="Fisher, Jaclyn" userId="aa2db7b2-a55c-43f6-99c1-b4805a2b69d3" providerId="ADAL" clId="{14AF395E-82C6-D548-BE5E-0866050DA60D}" dt="2024-10-26T23:23:04.325" v="1122" actId="1076"/>
        <pc:sldMkLst>
          <pc:docMk/>
          <pc:sldMk cId="217338932" sldId="281"/>
        </pc:sldMkLst>
        <pc:spChg chg="mod">
          <ac:chgData name="Fisher, Jaclyn" userId="aa2db7b2-a55c-43f6-99c1-b4805a2b69d3" providerId="ADAL" clId="{14AF395E-82C6-D548-BE5E-0866050DA60D}" dt="2024-10-26T23:23:04.325" v="1122" actId="1076"/>
          <ac:spMkLst>
            <pc:docMk/>
            <pc:sldMk cId="217338932" sldId="281"/>
            <ac:spMk id="3" creationId="{440C1CBC-DBD5-BDD1-3F6C-79D73138080A}"/>
          </ac:spMkLst>
        </pc:spChg>
      </pc:sldChg>
      <pc:sldChg chg="addSp delSp modSp add mod ord">
        <pc:chgData name="Fisher, Jaclyn" userId="aa2db7b2-a55c-43f6-99c1-b4805a2b69d3" providerId="ADAL" clId="{14AF395E-82C6-D548-BE5E-0866050DA60D}" dt="2024-10-27T01:16:59.856" v="1160" actId="20577"/>
        <pc:sldMkLst>
          <pc:docMk/>
          <pc:sldMk cId="2852667006" sldId="282"/>
        </pc:sldMkLst>
        <pc:spChg chg="mod">
          <ac:chgData name="Fisher, Jaclyn" userId="aa2db7b2-a55c-43f6-99c1-b4805a2b69d3" providerId="ADAL" clId="{14AF395E-82C6-D548-BE5E-0866050DA60D}" dt="2024-10-27T01:16:40.265" v="1157" actId="1076"/>
          <ac:spMkLst>
            <pc:docMk/>
            <pc:sldMk cId="2852667006" sldId="282"/>
            <ac:spMk id="2" creationId="{0DB1BD1D-429A-A675-C163-FCFE4D0163F9}"/>
          </ac:spMkLst>
        </pc:spChg>
        <pc:spChg chg="mod">
          <ac:chgData name="Fisher, Jaclyn" userId="aa2db7b2-a55c-43f6-99c1-b4805a2b69d3" providerId="ADAL" clId="{14AF395E-82C6-D548-BE5E-0866050DA60D}" dt="2024-10-27T01:16:59.856" v="1160" actId="20577"/>
          <ac:spMkLst>
            <pc:docMk/>
            <pc:sldMk cId="2852667006" sldId="282"/>
            <ac:spMk id="3" creationId="{18C0D373-3826-8CEC-D3F2-32E25A56A88D}"/>
          </ac:spMkLst>
        </pc:spChg>
        <pc:picChg chg="add mod">
          <ac:chgData name="Fisher, Jaclyn" userId="aa2db7b2-a55c-43f6-99c1-b4805a2b69d3" providerId="ADAL" clId="{14AF395E-82C6-D548-BE5E-0866050DA60D}" dt="2024-10-27T01:15:39.960" v="1136" actId="1076"/>
          <ac:picMkLst>
            <pc:docMk/>
            <pc:sldMk cId="2852667006" sldId="282"/>
            <ac:picMk id="4" creationId="{118B0E77-6323-28A8-7F9A-98DD1163D98F}"/>
          </ac:picMkLst>
        </pc:picChg>
        <pc:picChg chg="del">
          <ac:chgData name="Fisher, Jaclyn" userId="aa2db7b2-a55c-43f6-99c1-b4805a2b69d3" providerId="ADAL" clId="{14AF395E-82C6-D548-BE5E-0866050DA60D}" dt="2024-10-27T01:13:19.036" v="1128" actId="21"/>
          <ac:picMkLst>
            <pc:docMk/>
            <pc:sldMk cId="2852667006" sldId="282"/>
            <ac:picMk id="5" creationId="{A49D22B9-7AAC-3F65-A439-8976F95789E6}"/>
          </ac:picMkLst>
        </pc:picChg>
      </pc:sldChg>
      <pc:sldChg chg="addSp delSp modSp add del mod ord">
        <pc:chgData name="Fisher, Jaclyn" userId="aa2db7b2-a55c-43f6-99c1-b4805a2b69d3" providerId="ADAL" clId="{14AF395E-82C6-D548-BE5E-0866050DA60D}" dt="2024-10-27T01:37:56.866" v="1361" actId="1076"/>
        <pc:sldMkLst>
          <pc:docMk/>
          <pc:sldMk cId="115349974" sldId="283"/>
        </pc:sldMkLst>
        <pc:spChg chg="mod">
          <ac:chgData name="Fisher, Jaclyn" userId="aa2db7b2-a55c-43f6-99c1-b4805a2b69d3" providerId="ADAL" clId="{14AF395E-82C6-D548-BE5E-0866050DA60D}" dt="2024-10-27T01:37:51.784" v="1360" actId="1076"/>
          <ac:spMkLst>
            <pc:docMk/>
            <pc:sldMk cId="115349974" sldId="283"/>
            <ac:spMk id="2" creationId="{20C628E5-06E7-2D3E-B8DE-37B154DC50CC}"/>
          </ac:spMkLst>
        </pc:spChg>
        <pc:spChg chg="add del mod">
          <ac:chgData name="Fisher, Jaclyn" userId="aa2db7b2-a55c-43f6-99c1-b4805a2b69d3" providerId="ADAL" clId="{14AF395E-82C6-D548-BE5E-0866050DA60D}" dt="2024-10-27T01:37:56.866" v="1361" actId="1076"/>
          <ac:spMkLst>
            <pc:docMk/>
            <pc:sldMk cId="115349974" sldId="283"/>
            <ac:spMk id="3" creationId="{7ED71835-E1D7-81FB-EAD3-C34095020EBF}"/>
          </ac:spMkLst>
        </pc:spChg>
        <pc:picChg chg="add mod modCrop">
          <ac:chgData name="Fisher, Jaclyn" userId="aa2db7b2-a55c-43f6-99c1-b4805a2b69d3" providerId="ADAL" clId="{14AF395E-82C6-D548-BE5E-0866050DA60D}" dt="2024-10-27T01:37:26.970" v="1356" actId="1076"/>
          <ac:picMkLst>
            <pc:docMk/>
            <pc:sldMk cId="115349974" sldId="283"/>
            <ac:picMk id="4" creationId="{C61DC90A-CD38-86D7-69AC-8AE91AA47A10}"/>
          </ac:picMkLst>
        </pc:picChg>
        <pc:picChg chg="mod">
          <ac:chgData name="Fisher, Jaclyn" userId="aa2db7b2-a55c-43f6-99c1-b4805a2b69d3" providerId="ADAL" clId="{14AF395E-82C6-D548-BE5E-0866050DA60D}" dt="2024-10-27T01:37:33.860" v="1357" actId="1076"/>
          <ac:picMkLst>
            <pc:docMk/>
            <pc:sldMk cId="115349974" sldId="283"/>
            <ac:picMk id="38" creationId="{3FED5857-09E3-99B8-0955-605D98C9F936}"/>
          </ac:picMkLst>
        </pc:picChg>
      </pc:sldChg>
      <pc:sldChg chg="add del">
        <pc:chgData name="Fisher, Jaclyn" userId="aa2db7b2-a55c-43f6-99c1-b4805a2b69d3" providerId="ADAL" clId="{14AF395E-82C6-D548-BE5E-0866050DA60D}" dt="2024-10-27T02:31:09.645" v="2028" actId="2696"/>
        <pc:sldMkLst>
          <pc:docMk/>
          <pc:sldMk cId="2861329469" sldId="284"/>
        </pc:sldMkLst>
      </pc:sldChg>
      <pc:sldChg chg="modSp add mod ord">
        <pc:chgData name="Fisher, Jaclyn" userId="aa2db7b2-a55c-43f6-99c1-b4805a2b69d3" providerId="ADAL" clId="{14AF395E-82C6-D548-BE5E-0866050DA60D}" dt="2024-10-27T02:05:38.495" v="1665" actId="1076"/>
        <pc:sldMkLst>
          <pc:docMk/>
          <pc:sldMk cId="2420300484" sldId="285"/>
        </pc:sldMkLst>
        <pc:spChg chg="mod">
          <ac:chgData name="Fisher, Jaclyn" userId="aa2db7b2-a55c-43f6-99c1-b4805a2b69d3" providerId="ADAL" clId="{14AF395E-82C6-D548-BE5E-0866050DA60D}" dt="2024-10-27T02:05:34.772" v="1664" actId="1076"/>
          <ac:spMkLst>
            <pc:docMk/>
            <pc:sldMk cId="2420300484" sldId="285"/>
            <ac:spMk id="3" creationId="{2E261F0A-A86D-3B16-D9BF-5A8BC7CA7026}"/>
          </ac:spMkLst>
        </pc:spChg>
        <pc:picChg chg="mod">
          <ac:chgData name="Fisher, Jaclyn" userId="aa2db7b2-a55c-43f6-99c1-b4805a2b69d3" providerId="ADAL" clId="{14AF395E-82C6-D548-BE5E-0866050DA60D}" dt="2024-10-27T02:05:38.495" v="1665" actId="1076"/>
          <ac:picMkLst>
            <pc:docMk/>
            <pc:sldMk cId="2420300484" sldId="285"/>
            <ac:picMk id="50" creationId="{3B916031-EE54-2DBE-BDC5-2E22E31D82C7}"/>
          </ac:picMkLst>
        </pc:picChg>
      </pc:sldChg>
      <pc:sldChg chg="addSp delSp modSp add mod ord">
        <pc:chgData name="Fisher, Jaclyn" userId="aa2db7b2-a55c-43f6-99c1-b4805a2b69d3" providerId="ADAL" clId="{14AF395E-82C6-D548-BE5E-0866050DA60D}" dt="2024-10-27T02:25:07.654" v="1985" actId="14100"/>
        <pc:sldMkLst>
          <pc:docMk/>
          <pc:sldMk cId="4126020850" sldId="286"/>
        </pc:sldMkLst>
        <pc:spChg chg="mod">
          <ac:chgData name="Fisher, Jaclyn" userId="aa2db7b2-a55c-43f6-99c1-b4805a2b69d3" providerId="ADAL" clId="{14AF395E-82C6-D548-BE5E-0866050DA60D}" dt="2024-10-27T02:16:33.136" v="1717" actId="14100"/>
          <ac:spMkLst>
            <pc:docMk/>
            <pc:sldMk cId="4126020850" sldId="286"/>
            <ac:spMk id="2" creationId="{29AA81CC-AC4A-F231-C3B0-9EE00305DBE5}"/>
          </ac:spMkLst>
        </pc:spChg>
        <pc:spChg chg="add del mod">
          <ac:chgData name="Fisher, Jaclyn" userId="aa2db7b2-a55c-43f6-99c1-b4805a2b69d3" providerId="ADAL" clId="{14AF395E-82C6-D548-BE5E-0866050DA60D}" dt="2024-10-27T02:25:07.654" v="1985" actId="14100"/>
          <ac:spMkLst>
            <pc:docMk/>
            <pc:sldMk cId="4126020850" sldId="286"/>
            <ac:spMk id="3" creationId="{14DB4FDC-2005-EEB2-7843-BB464ACE8C61}"/>
          </ac:spMkLst>
        </pc:spChg>
        <pc:spChg chg="add mod">
          <ac:chgData name="Fisher, Jaclyn" userId="aa2db7b2-a55c-43f6-99c1-b4805a2b69d3" providerId="ADAL" clId="{14AF395E-82C6-D548-BE5E-0866050DA60D}" dt="2024-10-27T02:14:57.634" v="1680"/>
          <ac:spMkLst>
            <pc:docMk/>
            <pc:sldMk cId="4126020850" sldId="286"/>
            <ac:spMk id="6" creationId="{1FDCA126-F87C-7A63-C569-E88CF396EB61}"/>
          </ac:spMkLst>
        </pc:spChg>
        <pc:graphicFrameChg chg="add mod">
          <ac:chgData name="Fisher, Jaclyn" userId="aa2db7b2-a55c-43f6-99c1-b4805a2b69d3" providerId="ADAL" clId="{14AF395E-82C6-D548-BE5E-0866050DA60D}" dt="2024-10-27T02:08:38.530" v="1675" actId="20577"/>
          <ac:graphicFrameMkLst>
            <pc:docMk/>
            <pc:sldMk cId="4126020850" sldId="286"/>
            <ac:graphicFrameMk id="5" creationId="{96521CAB-1022-7C67-3C67-473981C70337}"/>
          </ac:graphicFrameMkLst>
        </pc:graphicFrameChg>
        <pc:picChg chg="del">
          <ac:chgData name="Fisher, Jaclyn" userId="aa2db7b2-a55c-43f6-99c1-b4805a2b69d3" providerId="ADAL" clId="{14AF395E-82C6-D548-BE5E-0866050DA60D}" dt="2024-10-27T02:06:57.506" v="1668" actId="21"/>
          <ac:picMkLst>
            <pc:docMk/>
            <pc:sldMk cId="4126020850" sldId="286"/>
            <ac:picMk id="4" creationId="{C2861F7C-1BFC-CB41-41B1-EF8C99A1C444}"/>
          </ac:picMkLst>
        </pc:picChg>
      </pc:sldChg>
      <pc:sldChg chg="addSp delSp modSp add mod ord setBg setFolMasterObjs setClrOvrMap">
        <pc:chgData name="Fisher, Jaclyn" userId="aa2db7b2-a55c-43f6-99c1-b4805a2b69d3" providerId="ADAL" clId="{14AF395E-82C6-D548-BE5E-0866050DA60D}" dt="2024-10-27T02:34:39.438" v="2033" actId="20578"/>
        <pc:sldMkLst>
          <pc:docMk/>
          <pc:sldMk cId="2038013579" sldId="287"/>
        </pc:sldMkLst>
        <pc:spChg chg="mod">
          <ac:chgData name="Fisher, Jaclyn" userId="aa2db7b2-a55c-43f6-99c1-b4805a2b69d3" providerId="ADAL" clId="{14AF395E-82C6-D548-BE5E-0866050DA60D}" dt="2024-10-27T02:33:27.660" v="2030" actId="26606"/>
          <ac:spMkLst>
            <pc:docMk/>
            <pc:sldMk cId="2038013579" sldId="287"/>
            <ac:spMk id="2" creationId="{A12B73E8-FC68-4FA1-F19E-4C0D5418DD03}"/>
          </ac:spMkLst>
        </pc:spChg>
        <pc:spChg chg="mod">
          <ac:chgData name="Fisher, Jaclyn" userId="aa2db7b2-a55c-43f6-99c1-b4805a2b69d3" providerId="ADAL" clId="{14AF395E-82C6-D548-BE5E-0866050DA60D}" dt="2024-10-27T02:33:27.660" v="2030" actId="26606"/>
          <ac:spMkLst>
            <pc:docMk/>
            <pc:sldMk cId="2038013579" sldId="287"/>
            <ac:spMk id="3" creationId="{98475080-68F8-FF1C-7195-B3C4A91D69B2}"/>
          </ac:spMkLst>
        </pc:spChg>
        <pc:spChg chg="add del">
          <ac:chgData name="Fisher, Jaclyn" userId="aa2db7b2-a55c-43f6-99c1-b4805a2b69d3" providerId="ADAL" clId="{14AF395E-82C6-D548-BE5E-0866050DA60D}" dt="2024-10-27T02:33:27.660" v="2030" actId="26606"/>
          <ac:spMkLst>
            <pc:docMk/>
            <pc:sldMk cId="2038013579" sldId="287"/>
            <ac:spMk id="43" creationId="{5EB8E3BF-F464-4900-8994-851061A9AD60}"/>
          </ac:spMkLst>
        </pc:spChg>
        <pc:picChg chg="mod">
          <ac:chgData name="Fisher, Jaclyn" userId="aa2db7b2-a55c-43f6-99c1-b4805a2b69d3" providerId="ADAL" clId="{14AF395E-82C6-D548-BE5E-0866050DA60D}" dt="2024-10-27T02:33:27.660" v="2030" actId="26606"/>
          <ac:picMkLst>
            <pc:docMk/>
            <pc:sldMk cId="2038013579" sldId="287"/>
            <ac:picMk id="38" creationId="{D0178752-16A0-9EE2-4630-51AD669F3495}"/>
          </ac:picMkLst>
        </pc:picChg>
        <pc:cxnChg chg="add del">
          <ac:chgData name="Fisher, Jaclyn" userId="aa2db7b2-a55c-43f6-99c1-b4805a2b69d3" providerId="ADAL" clId="{14AF395E-82C6-D548-BE5E-0866050DA60D}" dt="2024-10-27T02:33:27.660" v="2030" actId="26606"/>
          <ac:cxnSpMkLst>
            <pc:docMk/>
            <pc:sldMk cId="2038013579" sldId="287"/>
            <ac:cxnSpMk id="45" creationId="{8E0602D6-3A81-42F8-AE67-1BAAFC967CB0}"/>
          </ac:cxnSpMkLst>
        </pc:cxnChg>
      </pc:sldChg>
      <pc:sldChg chg="addSp delSp modSp add mod ord setBg setFolMasterObjs setClrOvrMap">
        <pc:chgData name="Fisher, Jaclyn" userId="aa2db7b2-a55c-43f6-99c1-b4805a2b69d3" providerId="ADAL" clId="{14AF395E-82C6-D548-BE5E-0866050DA60D}" dt="2024-10-27T02:40:34.524" v="2124" actId="27636"/>
        <pc:sldMkLst>
          <pc:docMk/>
          <pc:sldMk cId="1494575503" sldId="288"/>
        </pc:sldMkLst>
        <pc:spChg chg="mod">
          <ac:chgData name="Fisher, Jaclyn" userId="aa2db7b2-a55c-43f6-99c1-b4805a2b69d3" providerId="ADAL" clId="{14AF395E-82C6-D548-BE5E-0866050DA60D}" dt="2024-10-27T02:37:17.906" v="2073" actId="14100"/>
          <ac:spMkLst>
            <pc:docMk/>
            <pc:sldMk cId="1494575503" sldId="288"/>
            <ac:spMk id="2" creationId="{F953DCC2-B733-BB58-C65C-1CFB3D0037B2}"/>
          </ac:spMkLst>
        </pc:spChg>
        <pc:spChg chg="mod">
          <ac:chgData name="Fisher, Jaclyn" userId="aa2db7b2-a55c-43f6-99c1-b4805a2b69d3" providerId="ADAL" clId="{14AF395E-82C6-D548-BE5E-0866050DA60D}" dt="2024-10-27T02:40:34.524" v="2124" actId="27636"/>
          <ac:spMkLst>
            <pc:docMk/>
            <pc:sldMk cId="1494575503" sldId="288"/>
            <ac:spMk id="3" creationId="{50A32392-7000-74EE-3B25-2BC8598BC638}"/>
          </ac:spMkLst>
        </pc:spChg>
        <pc:spChg chg="add mod">
          <ac:chgData name="Fisher, Jaclyn" userId="aa2db7b2-a55c-43f6-99c1-b4805a2b69d3" providerId="ADAL" clId="{14AF395E-82C6-D548-BE5E-0866050DA60D}" dt="2024-10-27T02:37:32.385" v="2075" actId="14100"/>
          <ac:spMkLst>
            <pc:docMk/>
            <pc:sldMk cId="1494575503" sldId="288"/>
            <ac:spMk id="6" creationId="{CCD86B52-5BBD-B9A5-0AAE-B197B1ABC28D}"/>
          </ac:spMkLst>
        </pc:spChg>
        <pc:spChg chg="add del">
          <ac:chgData name="Fisher, Jaclyn" userId="aa2db7b2-a55c-43f6-99c1-b4805a2b69d3" providerId="ADAL" clId="{14AF395E-82C6-D548-BE5E-0866050DA60D}" dt="2024-10-27T02:35:29.856" v="2036" actId="26606"/>
          <ac:spMkLst>
            <pc:docMk/>
            <pc:sldMk cId="1494575503" sldId="288"/>
            <ac:spMk id="8" creationId="{AB79D876-BCFB-48E8-A406-A9DDB58B322D}"/>
          </ac:spMkLst>
        </pc:spChg>
        <pc:spChg chg="add">
          <ac:chgData name="Fisher, Jaclyn" userId="aa2db7b2-a55c-43f6-99c1-b4805a2b69d3" providerId="ADAL" clId="{14AF395E-82C6-D548-BE5E-0866050DA60D}" dt="2024-10-27T02:35:29.912" v="2037" actId="26606"/>
          <ac:spMkLst>
            <pc:docMk/>
            <pc:sldMk cId="1494575503" sldId="288"/>
            <ac:spMk id="19" creationId="{4C8DEA17-7359-407D-A02A-A8CF271646CD}"/>
          </ac:spMkLst>
        </pc:spChg>
        <pc:spChg chg="add">
          <ac:chgData name="Fisher, Jaclyn" userId="aa2db7b2-a55c-43f6-99c1-b4805a2b69d3" providerId="ADAL" clId="{14AF395E-82C6-D548-BE5E-0866050DA60D}" dt="2024-10-27T02:35:29.912" v="2037" actId="26606"/>
          <ac:spMkLst>
            <pc:docMk/>
            <pc:sldMk cId="1494575503" sldId="288"/>
            <ac:spMk id="21" creationId="{B00441CD-8CC9-4AD0-907B-02DF1B0014C1}"/>
          </ac:spMkLst>
        </pc:spChg>
        <pc:spChg chg="add">
          <ac:chgData name="Fisher, Jaclyn" userId="aa2db7b2-a55c-43f6-99c1-b4805a2b69d3" providerId="ADAL" clId="{14AF395E-82C6-D548-BE5E-0866050DA60D}" dt="2024-10-27T02:35:29.912" v="2037" actId="26606"/>
          <ac:spMkLst>
            <pc:docMk/>
            <pc:sldMk cId="1494575503" sldId="288"/>
            <ac:spMk id="22" creationId="{DB6DA029-2D81-4CD3-94FD-0DE7C7C9891B}"/>
          </ac:spMkLst>
        </pc:spChg>
        <pc:grpChg chg="add">
          <ac:chgData name="Fisher, Jaclyn" userId="aa2db7b2-a55c-43f6-99c1-b4805a2b69d3" providerId="ADAL" clId="{14AF395E-82C6-D548-BE5E-0866050DA60D}" dt="2024-10-27T02:35:29.912" v="2037" actId="26606"/>
          <ac:grpSpMkLst>
            <pc:docMk/>
            <pc:sldMk cId="1494575503" sldId="288"/>
            <ac:grpSpMk id="14" creationId="{BF97E00D-CA46-4017-A976-63BD0CB07E8E}"/>
          </ac:grpSpMkLst>
        </pc:grpChg>
        <pc:picChg chg="del">
          <ac:chgData name="Fisher, Jaclyn" userId="aa2db7b2-a55c-43f6-99c1-b4805a2b69d3" providerId="ADAL" clId="{14AF395E-82C6-D548-BE5E-0866050DA60D}" dt="2024-10-27T02:34:47.115" v="2034" actId="21"/>
          <ac:picMkLst>
            <pc:docMk/>
            <pc:sldMk cId="1494575503" sldId="288"/>
            <ac:picMk id="4" creationId="{82681935-3495-9269-A1A5-4AE6F592654A}"/>
          </ac:picMkLst>
        </pc:picChg>
        <pc:picChg chg="add del mod">
          <ac:chgData name="Fisher, Jaclyn" userId="aa2db7b2-a55c-43f6-99c1-b4805a2b69d3" providerId="ADAL" clId="{14AF395E-82C6-D548-BE5E-0866050DA60D}" dt="2024-10-27T02:36:03.815" v="2060" actId="21"/>
          <ac:picMkLst>
            <pc:docMk/>
            <pc:sldMk cId="1494575503" sldId="288"/>
            <ac:picMk id="5" creationId="{6877149D-D778-5B53-4F25-007F0B0312EF}"/>
          </ac:picMkLst>
        </pc:picChg>
        <pc:picChg chg="add del">
          <ac:chgData name="Fisher, Jaclyn" userId="aa2db7b2-a55c-43f6-99c1-b4805a2b69d3" providerId="ADAL" clId="{14AF395E-82C6-D548-BE5E-0866050DA60D}" dt="2024-10-27T02:35:29.856" v="2036" actId="26606"/>
          <ac:picMkLst>
            <pc:docMk/>
            <pc:sldMk cId="1494575503" sldId="288"/>
            <ac:picMk id="10" creationId="{BE33C98B-90F1-4F12-9D4E-46E1A234D2B4}"/>
          </ac:picMkLst>
        </pc:picChg>
        <pc:cxnChg chg="add del">
          <ac:chgData name="Fisher, Jaclyn" userId="aa2db7b2-a55c-43f6-99c1-b4805a2b69d3" providerId="ADAL" clId="{14AF395E-82C6-D548-BE5E-0866050DA60D}" dt="2024-10-27T02:35:29.856" v="2036" actId="26606"/>
          <ac:cxnSpMkLst>
            <pc:docMk/>
            <pc:sldMk cId="1494575503" sldId="288"/>
            <ac:cxnSpMk id="12" creationId="{4256FEDC-746C-45BC-9AF9-4F33D216534A}"/>
          </ac:cxnSpMkLst>
        </pc:cxnChg>
        <pc:cxnChg chg="add">
          <ac:chgData name="Fisher, Jaclyn" userId="aa2db7b2-a55c-43f6-99c1-b4805a2b69d3" providerId="ADAL" clId="{14AF395E-82C6-D548-BE5E-0866050DA60D}" dt="2024-10-27T02:35:29.912" v="2037" actId="26606"/>
          <ac:cxnSpMkLst>
            <pc:docMk/>
            <pc:sldMk cId="1494575503" sldId="288"/>
            <ac:cxnSpMk id="20" creationId="{8B150E35-A777-4E6D-8905-130F608C643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B345F-AA9F-474D-9E7F-BE66829342EC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0EEA1-250E-7049-B5D9-18A090C9A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6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BF2C-E604-C114-A36C-05A1425A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450B7-EC24-9AE7-6E2A-A55A96745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BB6CD-9368-5288-D662-F30813F7A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5152B-B7D0-4817-A721-A2B29D5FC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7E60-2669-E076-E90A-874235BA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AE154-74A8-D326-4A99-6FEF6AD1A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446EF-306F-6CF3-D154-22A71C415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9ED2B-8B28-AE76-5926-D8D72DA03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038C-5465-038F-4B6E-19DA5CF4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2EDCC-EB5E-B9C0-ED25-9A764F2EB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47FC9-A05F-45E3-2F24-444C2595C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A4E74-E841-5338-6BAC-D140DFCEE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2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A7994-0258-9197-C6E5-88187FEC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8DD98-3FEC-136B-02A5-13BA18403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87E0B-1DB1-01FD-AA8E-0D0E29966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2B3D-BF07-EE7A-1CC4-46036A165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89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70E6-61FC-480A-91B5-FB819CB83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A3956-47D8-1A1D-F88B-DCFC23668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1B2FD-9C6E-932E-C2B8-0AD250595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49165-7227-A27F-99B2-15E9866A5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2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5D2D-FF43-E2CA-E74A-E426C4019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F4426-EB58-BE5D-23EA-422A75D2E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70AD5-E179-388A-B5A0-9936C1CC8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C4F19-EFF0-980B-71C6-423A05800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0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4254C-2609-B45F-AB1E-8FDAEE459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D34B9-2E7F-5328-457A-E205D1625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07FC0-D717-663E-0335-0D96254A1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F5236-AA1C-71D3-2FBA-81FB5D32A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304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D7A4-9453-4C1D-57EA-B3DBB32F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BB865-99EB-6546-B9DD-1453A7404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8155B-03BB-53EE-18AF-96FBB6BB4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506E7-8EC3-052B-26D7-CB155A38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9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59850-210E-5917-4028-B61B0D684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C8E5-65D4-150C-6C75-028318F4A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141D9-852C-ABA3-2F8C-5D4DE19D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94541-9AF4-F3FF-5DA1-E449EA467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26C65-D2F8-3ACA-28E8-81F21CF1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B63C4-ADBB-D495-4EE7-0AB624629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3C13F-65B6-5819-10EE-8FDCCA09A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9BCBC-4F4B-48FD-F946-F76E00C3A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25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BC2B5-A36A-F066-63D7-AC062AED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81B55-A2EC-F705-9A51-9172976AB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F4DAE-9F81-9B88-725A-2755DA6B3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75A50-12F6-AFE4-FBD6-69B694171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3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E3872-C790-739E-7190-F880449F8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B74FD-DA52-C9E8-FB25-A45FD9EB2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89A2F-EBEC-28A6-1CED-531BD587F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30C6D-14B3-C764-BBCD-37A6A100B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5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26F25-1801-379D-BBB8-F6AAECC6F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29A64-6074-064B-8110-BAEEB071D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19D6B-D924-1D52-3568-8BFD901FE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8F350-1E16-8433-3561-FB61B9301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94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94EF-E2F6-B146-57BC-3CD1FFBA1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9BB53-7347-3E40-D140-0869DFD87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F6B29-A92F-38A7-EF7D-C6710C192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DF992-CF38-1269-4D81-B482F95A3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3FF2E-FAE8-6E90-B61C-CB597E6E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B7F36-D291-26FF-5B18-C8C44F44E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DB7F2-8627-B5E7-DB96-FFE9E5383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A351-2019-E8F7-B492-C3F4186B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9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E2D47-3977-E004-565C-5E78C5190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67FC2-5919-989E-CDA2-7ABC430D1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5F961-8FC6-F779-2CBB-46A0CF60E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81C3F-F550-69C3-CC21-A9644EE61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0EEA1-250E-7049-B5D9-18A090C9A1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0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6192-39E3-845B-E35D-366F77FD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C2F58-BA5E-B178-7DDD-B7376F1FC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BEE1C-32B3-0E61-A170-2A064CD79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470D5-FD73-1703-EA00-2384D859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EEA1-250E-7049-B5D9-18A090C9A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8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67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08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391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3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203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0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8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5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14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2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54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54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74BDDD-E77C-4F65-80AE-A2B49D0566BE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ry.edu/" TargetMode="External"/><Relationship Id="rId3" Type="http://schemas.openxmlformats.org/officeDocument/2006/relationships/notesSlide" Target="../notesSlides/notesSlide18.xml"/><Relationship Id="rId7" Type="http://schemas.openxmlformats.org/officeDocument/2006/relationships/hyperlink" Target="https://wix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Relationship Id="rId9" Type="http://schemas.openxmlformats.org/officeDocument/2006/relationships/hyperlink" Target="https://wokwi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6EAEA8AF-19CD-F819-4C57-26E88A74212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435550" y="633792"/>
            <a:ext cx="7249433" cy="5590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Course project</a:t>
            </a:r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 traffic controller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8354" y="2971800"/>
            <a:ext cx="4260275" cy="30500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Name: Jaclyn Fisher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Professor: Ming Qian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Session: September 2024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Date: 10/22/2024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F53B2D-52B8-7558-2904-ED2AF9D49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AD0A9A92-80C7-1A62-8F6B-517B50550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76B4D-D59C-FC44-4A7A-77638E9563F0}"/>
              </a:ext>
            </a:extLst>
          </p:cNvPr>
          <p:cNvSpPr txBox="1"/>
          <p:nvPr/>
        </p:nvSpPr>
        <p:spPr>
          <a:xfrm>
            <a:off x="7173776" y="1044477"/>
            <a:ext cx="380303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</a:t>
            </a: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Module 4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EB2034EF-1A7C-61EA-5D57-8A264E14B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320" r="9736" b="1131"/>
          <a:stretch/>
        </p:blipFill>
        <p:spPr>
          <a:xfrm>
            <a:off x="489679" y="774653"/>
            <a:ext cx="5606321" cy="4886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46F058-D0D2-15D1-2618-32D958FDE3A8}"/>
              </a:ext>
            </a:extLst>
          </p:cNvPr>
          <p:cNvSpPr txBox="1"/>
          <p:nvPr/>
        </p:nvSpPr>
        <p:spPr>
          <a:xfrm>
            <a:off x="6904218" y="2813262"/>
            <a:ext cx="4342152" cy="27392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Picture of circuit </a:t>
            </a:r>
          </a:p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with working LEDs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ESP32 Board in Wokwi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Second set of colored LEDs: </a:t>
            </a:r>
          </a:p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     Red, Yellow and Green (two sets)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2 Breadboards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Power and ground Wires</a:t>
            </a:r>
          </a:p>
          <a:p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48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00E27-E724-E27E-37C8-1B2DFF157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D046AE28-BDC5-0446-EC76-306B9E036A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 rot="5400000">
            <a:off x="5221756" y="-161560"/>
            <a:ext cx="6579032" cy="7181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404F0-BA0A-9A68-3CA4-FCD09490B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22" y="437666"/>
            <a:ext cx="4055179" cy="2197046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8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85000"/>
                  </a:schemeClr>
                </a:solidFill>
              </a:rPr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B3EAD-4778-418D-DC4D-AC9E477F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177" y="2981391"/>
            <a:ext cx="4055179" cy="305001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effectLst/>
              </a:rPr>
              <a:t>Screenshot of code in the Wokwi Code Editor showing my name in the top comment.</a:t>
            </a:r>
            <a:endParaRPr lang="en-US" sz="3200" dirty="0"/>
          </a:p>
        </p:txBody>
      </p:sp>
      <p:pic>
        <p:nvPicPr>
          <p:cNvPr id="4" name="Picture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0775980-F12D-E92E-75D6-9F65D9F0CF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23" r="851" b="1525"/>
          <a:stretch/>
        </p:blipFill>
        <p:spPr>
          <a:xfrm>
            <a:off x="5355119" y="437666"/>
            <a:ext cx="6361704" cy="59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3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0D512-02E8-178F-8288-73C52B3A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50978FC3-ABF1-2CA5-DF3A-26B75FDB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13211" y="113211"/>
            <a:ext cx="11956869" cy="657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994EF-9139-369D-8C79-087CAF61D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44102-7AFA-EA63-2D63-CD4EAEDB3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080" y="315053"/>
            <a:ext cx="5693064" cy="3127010"/>
          </a:xfrm>
          <a:solidFill>
            <a:schemeClr val="accent5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r>
              <a:rPr lang="en-US" sz="36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 Module 5 </a:t>
            </a:r>
          </a:p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Multiple Traffic Light Controller with Cross Walk</a:t>
            </a:r>
          </a:p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dding a cross walk and utilizing a Push Button in Wokwi virtual environment.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                                   </a:t>
            </a:r>
            <a:endParaRPr lang="en-US" sz="2400" b="1" spc="-15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79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E3E6C-62CA-31A5-597D-826D8CAAB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7C93-0948-0973-C662-056A77CC3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9520" y="712587"/>
            <a:ext cx="3822510" cy="15592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0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83CB5-A044-A146-DDFB-C410B1D5E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3351" y="2533475"/>
            <a:ext cx="4507017" cy="311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/>
              <a:t>Screenshot of code in Wokwi Code Editor</a:t>
            </a:r>
          </a:p>
          <a:p>
            <a:pPr lvl="0" algn="l"/>
            <a:endParaRPr lang="en-US" sz="2800" dirty="0"/>
          </a:p>
        </p:txBody>
      </p:sp>
      <p:pic>
        <p:nvPicPr>
          <p:cNvPr id="5" name="Picture Placeholder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50301F4-B9C7-2B73-2938-D71612153A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36" b="106"/>
          <a:stretch/>
        </p:blipFill>
        <p:spPr>
          <a:xfrm>
            <a:off x="266739" y="635977"/>
            <a:ext cx="6647030" cy="55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1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547331A-27D6-F7C1-E284-0ADCBCC91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903CC904-3BC0-22A4-504F-7AB943BA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64292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3388B-4F5F-1A2C-1441-ED240F1C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855" y="666737"/>
            <a:ext cx="3926117" cy="130386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</a:t>
            </a:r>
            <a:b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Module 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EED8C3-490C-E555-4AD3-296D697CB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856" y="2310160"/>
            <a:ext cx="3926118" cy="3318936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Screenshot of circuit with working LEDs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ESP32 Board in Wokwi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2 Breadboards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Push Button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Power and ground Wires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Colored LEDs: Red, Yellow and Green (two sets)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4" descr="A circuit board with wires and lights&#10;&#10;Description automatically generated">
            <a:extLst>
              <a:ext uri="{FF2B5EF4-FFF2-40B4-BE49-F238E27FC236}">
                <a16:creationId xmlns:a16="http://schemas.microsoft.com/office/drawing/2014/main" id="{3F459298-C1D7-1AC7-DB83-FD9F1A3C8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r="229" b="-160"/>
          <a:stretch/>
        </p:blipFill>
        <p:spPr>
          <a:xfrm>
            <a:off x="253376" y="571157"/>
            <a:ext cx="6716918" cy="54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11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49952-4D8D-3CD7-D04F-7F7EBCAE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974B-1941-4AFA-5739-0D5750622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552" y="664539"/>
            <a:ext cx="3176751" cy="15592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BC7DC-7ABB-7671-C390-4D843F7F2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21" y="2490952"/>
            <a:ext cx="4559782" cy="31925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/>
            <a:r>
              <a:rPr lang="en-US" sz="3600" b="1" dirty="0"/>
              <a:t>Screenshot of Serial Monitor and crosswalk output in Wokwi’s Virtual Simulator.</a:t>
            </a:r>
          </a:p>
          <a:p>
            <a:pPr lvl="0" algn="l"/>
            <a:endParaRPr lang="en-US" sz="2800" dirty="0"/>
          </a:p>
        </p:txBody>
      </p:sp>
      <p:pic>
        <p:nvPicPr>
          <p:cNvPr id="4" name="Picture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35F522AF-8605-C802-6D3E-0910A9648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" r="51" b="116"/>
          <a:stretch/>
        </p:blipFill>
        <p:spPr>
          <a:xfrm>
            <a:off x="5092876" y="488732"/>
            <a:ext cx="6818893" cy="56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6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81763-FCA6-1C46-51F4-97A6F6C81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9CF7B8F2-721B-8795-8A1B-662B24F1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13211" y="113211"/>
            <a:ext cx="11956869" cy="657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5DE84-CBCD-BB59-7222-78CA5CE0B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7D65-0754-44FF-C57A-728056AE5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666" y="272112"/>
            <a:ext cx="5693064" cy="4013406"/>
          </a:xfrm>
          <a:solidFill>
            <a:schemeClr val="accent5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r>
              <a:rPr lang="en-US" sz="40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 Module 6</a:t>
            </a:r>
          </a:p>
          <a:p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Multiple Traffic Light Controller with Cross Walk, Buzzer, and LCD Display</a:t>
            </a:r>
          </a:p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adding a buzzer and an LCD panel in Wokwi virtual environment.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0932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551E3F3-0A5C-78B9-78FC-017AFC27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35639DCD-3EB0-CA37-E921-B3A19691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64292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5A5A7-41DE-7357-A6B4-1722B85A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179" y="576970"/>
            <a:ext cx="3926117" cy="130386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</a:t>
            </a:r>
            <a:b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Module 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455D34-D5CD-1210-B9C5-7B9B14F7D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125" y="2457807"/>
            <a:ext cx="3926118" cy="3318936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Picture of circuit with working LEDs and LCD display.</a:t>
            </a:r>
          </a:p>
          <a:p>
            <a:pPr lvl="0"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ESP32 Board</a:t>
            </a:r>
          </a:p>
          <a:p>
            <a:pPr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Colored LEDs: Red, Yellow and Green (two sets)</a:t>
            </a:r>
          </a:p>
          <a:p>
            <a:pPr lvl="0"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Buzzer</a:t>
            </a:r>
          </a:p>
          <a:p>
            <a:pPr lvl="0"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Push Button</a:t>
            </a:r>
          </a:p>
          <a:p>
            <a:pPr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LCD Unit  with Message Display</a:t>
            </a:r>
          </a:p>
          <a:p>
            <a:pPr lvl="0"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Wires</a:t>
            </a:r>
          </a:p>
          <a:p>
            <a:pPr lvl="0">
              <a:buFont typeface="Wingdings" pitchFamily="2" charset="2"/>
              <a:buChar char="Ø"/>
            </a:pPr>
            <a:r>
              <a:rPr lang="en-US" sz="2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Breadboard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9AEB1E0C-787A-F91F-8602-54ADAF2F5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11510" r="14516" b="20454"/>
          <a:stretch/>
        </p:blipFill>
        <p:spPr>
          <a:xfrm>
            <a:off x="301557" y="466927"/>
            <a:ext cx="6361889" cy="57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5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CAAACD-E5F6-6314-FCC4-CAA228B3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C689F350-CE6A-6A52-1C41-01D04D44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DE1B8-F4AA-8477-70C7-2A55A4EB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45" y="1041381"/>
            <a:ext cx="4693772" cy="4592618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9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 114 Module 6</a:t>
            </a:r>
            <a:b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4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Screenshot of code in Wokwi Code Editor.</a:t>
            </a:r>
            <a:b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Placeholder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998517E3-1313-EE4C-4551-A9B8623A8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11280" r="48751" b="10512"/>
          <a:stretch/>
        </p:blipFill>
        <p:spPr>
          <a:xfrm>
            <a:off x="5399424" y="257124"/>
            <a:ext cx="6535831" cy="63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8590AB-4032-EE53-0FE0-FF705455C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C1EDD2B3-BFA1-2B53-1B13-9C2A169E52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 rot="5400000">
            <a:off x="5195640" y="-277843"/>
            <a:ext cx="6647116" cy="7345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49086-29ED-BA30-37B5-83C2E54C4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177" y="468402"/>
            <a:ext cx="3999051" cy="2197046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8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85000"/>
                  </a:schemeClr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9A922-B468-1050-CA6E-837F54063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177" y="3096666"/>
            <a:ext cx="4055179" cy="2934742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/>
              <a:t>Screenshot of Serial Monitor and output in Wokwi’s Virtual Simulator.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AF81BA-88D3-588E-CE38-C541AEC32E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"/>
          <a:stretch/>
        </p:blipFill>
        <p:spPr>
          <a:xfrm>
            <a:off x="5090373" y="643567"/>
            <a:ext cx="6857650" cy="55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9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D2D234-BC45-F6E9-63CD-36FB08D5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2F93C399-D2B3-5B8E-0626-432C9784821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778616-DE8F-18E4-907D-92A9D919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26538"/>
            <a:ext cx="9601196" cy="130386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94D51-46E4-C220-E1E1-4DA09489F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096499" cy="3674530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 performed this project using Wokwi, an online electronics simulator in which I have created and programmed a multi-intersection traffic light controller with a pedestrian crossing and an emergency signal. This secured system can be controlled remotely via a web browser and has an integrated SMART Sensor to trigger signal changes based on traffic flow.</a:t>
            </a:r>
          </a:p>
        </p:txBody>
      </p:sp>
    </p:spTree>
    <p:extLst>
      <p:ext uri="{BB962C8B-B14F-4D97-AF65-F5344CB8AC3E}">
        <p14:creationId xmlns:p14="http://schemas.microsoft.com/office/powerpoint/2010/main" val="2868301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3C944-DC2B-9262-442F-95EBA911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C5434298-4046-07FB-EFAE-9753F70F74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13211" y="113211"/>
            <a:ext cx="11956869" cy="657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94998-4E24-F97B-203C-74D5C7D3F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C1CBC-DBD5-BDD1-3F6C-79D731380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7" y="573103"/>
            <a:ext cx="5693064" cy="2163669"/>
          </a:xfrm>
          <a:solidFill>
            <a:schemeClr val="accent5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r>
              <a:rPr lang="en-US" sz="40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 Module 7</a:t>
            </a:r>
          </a:p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Multiple Traffic Light Controller with Cross Walk, Buzzer, and LCD Display with IOT Access.</a:t>
            </a:r>
          </a:p>
        </p:txBody>
      </p:sp>
    </p:spTree>
    <p:extLst>
      <p:ext uri="{BB962C8B-B14F-4D97-AF65-F5344CB8AC3E}">
        <p14:creationId xmlns:p14="http://schemas.microsoft.com/office/powerpoint/2010/main" val="217338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CAB3CB-D8C8-E462-9D28-41C7B9872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3FED5857-09E3-99B8-0955-605D98C9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628E5-06E7-2D3E-B8DE-37B154DC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943" y="594324"/>
            <a:ext cx="3908315" cy="1738849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 114</a:t>
            </a:r>
            <a:b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Screenshot of circuit 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with working LEDs and LCD display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(Building/Operation)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1835-E1D7-81FB-EAD3-C3409502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942" y="2817572"/>
            <a:ext cx="3908315" cy="3465499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ESP 32 Board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Colored LEDs: Red, Yellow and Green (two sets)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One Blue LED – Emergency Light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Push Button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Breadboard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LCD Unit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Buzzer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Power &amp; ground wire</a:t>
            </a:r>
          </a:p>
        </p:txBody>
      </p:sp>
      <p:pic>
        <p:nvPicPr>
          <p:cNvPr id="4" name="Picture Placeholder 8" descr="A computer screen shot of a circuit board&#10;&#10;Description automatically generated">
            <a:extLst>
              <a:ext uri="{FF2B5EF4-FFF2-40B4-BE49-F238E27FC236}">
                <a16:creationId xmlns:a16="http://schemas.microsoft.com/office/drawing/2014/main" id="{C61DC90A-CD38-86D7-69AC-8AE91AA47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t="3518" r="5823" b="21946"/>
          <a:stretch/>
        </p:blipFill>
        <p:spPr>
          <a:xfrm>
            <a:off x="132276" y="494367"/>
            <a:ext cx="7581928" cy="58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7268B-D444-4A9A-856E-8A0356EC0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BD1D-429A-A675-C163-FCFE4D01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253" y="991556"/>
            <a:ext cx="3822510" cy="15592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0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0D373-3826-8CEC-D3F2-32E25A56A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30" y="2921431"/>
            <a:ext cx="4507017" cy="294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/>
              <a:t>Screenshot of code in Wokwi Code Editor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118B0E77-6323-28A8-7F9A-98DD1163D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" r="1" b="37"/>
          <a:stretch/>
        </p:blipFill>
        <p:spPr>
          <a:xfrm>
            <a:off x="5226131" y="284813"/>
            <a:ext cx="6637563" cy="62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67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79C0446-4429-883D-5FDB-DD96A91D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C6BE5763-A64C-C18E-69A7-02EB8EEB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1141"/>
            <a:ext cx="12191980" cy="6857990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22539-8E24-2515-B73F-34480DF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45" y="686859"/>
            <a:ext cx="2854915" cy="1099424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 114 </a:t>
            </a:r>
            <a:b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7EB0D-4A6C-D215-27B1-B85BFBD3E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46" y="2193010"/>
            <a:ext cx="2854915" cy="3843580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Screenshot </a:t>
            </a: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Serial Monitor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(Testing)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Screenshot of output in Serial Monitor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F63E9BF-D2F4-2B6E-E4DD-F8787BAD6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408" r="5" b="-91"/>
          <a:stretch/>
        </p:blipFill>
        <p:spPr>
          <a:xfrm>
            <a:off x="4419756" y="442279"/>
            <a:ext cx="7207771" cy="57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401B7-3447-DD7A-DA59-D5E5404B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3B916031-EE54-2DBE-BDC5-2E22E31D82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13209" y="141514"/>
            <a:ext cx="11956869" cy="657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74AC5-A845-E5C2-2999-1F41A8200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61F0A-A86D-3B16-D9BF-5A8BC7CA7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80" y="494540"/>
            <a:ext cx="5693064" cy="4271939"/>
          </a:xfrm>
          <a:solidFill>
            <a:schemeClr val="accent5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r>
              <a:rPr lang="en-US" sz="3600" b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Challenges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Being able to familiarize myself with hardware components, see, touch and work with a circuit board or microcontroller, was a challenge as I have never worked with any kind of circuit boards or virtual emulator/simulators up until this point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But Wokwi was great and made it an extremely easy to learn and understand through their virtual emulator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.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0300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C15FC-C367-CDE6-319C-275B3C9CB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81CC-AC4A-F231-C3B0-9EE00305D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253" y="991555"/>
            <a:ext cx="3822510" cy="4870715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Career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B4FDC-2005-EEB2-7843-BB464ACE8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2739" y="991555"/>
            <a:ext cx="7149000" cy="4870715"/>
          </a:xfrm>
          <a:ln>
            <a:solidFill>
              <a:srgbClr val="FDD075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8">
              <a:spcBef>
                <a:spcPts val="1200"/>
              </a:spcBef>
              <a:spcAft>
                <a:spcPts val="1200"/>
              </a:spcAft>
            </a:pPr>
            <a:endParaRPr lang="en-US" sz="21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Networking &amp; Connectivity Ability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Coding/Programming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Security Awareness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Automation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Operating System Fundamentals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Understanding of the IoT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Hardware &amp; Device Knowledge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602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161F847-6396-4EC8-B82C-05B8D285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D0178752-16A0-9EE2-4630-51AD669F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B73E8-FC68-4FA1-F19E-4C0D5418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09" y="655954"/>
            <a:ext cx="7097577" cy="100967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Conclusion</a:t>
            </a:r>
            <a:endParaRPr lang="en-US" sz="6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5080-68F8-FF1C-7195-B3C4A91D6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9" y="2432797"/>
            <a:ext cx="10096499" cy="3674530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accent5">
                    <a:lumMod val="20000"/>
                    <a:lumOff val="80000"/>
                  </a:schemeClr>
                </a:solidFill>
              </a:rPr>
              <a:t>I thoroughly believe that I have made the right choice in pursuing my career in Cybersecurity and networking. I’ve not found myself bored nor have I any type of regrets about this path. Every aspect interests me to the core, and I love problem solving, working out solutions, creativity, helping others, learning and discovery. 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13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11F80-AAC1-EE38-B282-A1A0877C6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C8DEA17-7359-407D-A02A-A8CF27164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0441CD-8CC9-4AD0-907B-02DF1B001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6DA029-2D81-4CD3-94FD-0DE7C7C98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97E00D-CA46-4017-A976-63BD0CB07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E6F384A6-53DA-4F11-8B23-B3B8224D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15DC92-3502-4B25-A420-0FD164521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0332DC96-9E36-410B-B37F-6AFCF1D6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BAF10C-B0FA-4F83-90B2-EBEE61AC5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53DCC2-B733-BB58-C65C-1CFB3D003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619580"/>
            <a:ext cx="6815669" cy="49295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References</a:t>
            </a:r>
            <a:endParaRPr lang="en-US" sz="5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32392-7000-74EE-3B25-2BC8598BC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749" y="3652048"/>
            <a:ext cx="7085311" cy="17107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hlinkClick r:id="rId7"/>
              </a:rPr>
              <a:t>https://wix.com/</a:t>
            </a:r>
            <a:endParaRPr lang="en-US" dirty="0"/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hlinkClick r:id="rId8"/>
              </a:rPr>
              <a:t>https://www.devry.edu/</a:t>
            </a:r>
            <a:endParaRPr lang="en-US" dirty="0"/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hlinkClick r:id="rId9"/>
              </a:rPr>
              <a:t>https://wokwi.com/</a:t>
            </a:r>
            <a:endParaRPr lang="en-US" dirty="0"/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150E35-A777-4E6D-8905-130F608C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D86B52-5BBD-B9A5-0AAE-B197B1ABC28D}"/>
              </a:ext>
            </a:extLst>
          </p:cNvPr>
          <p:cNvSpPr txBox="1"/>
          <p:nvPr/>
        </p:nvSpPr>
        <p:spPr>
          <a:xfrm>
            <a:off x="2704694" y="2112537"/>
            <a:ext cx="6815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For this project, I used Microsoft Word, Microsoft Power Point, Microsoft Excel, the exceptionally well explained videos and help provided and posted by my Professors and Instructors. Below I’ve cited the other sources I used in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49457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FF54C-9327-7233-800B-97F88DAB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7D153905-D216-1C66-8F93-759E383614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95262" y="185737"/>
            <a:ext cx="11801475" cy="6486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D9103-A5A6-B97B-E2F2-42E896E0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66DF9-9D93-FC6D-5245-668A3F5A5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00467"/>
            <a:ext cx="5905500" cy="2677656"/>
          </a:xfrm>
          <a:solidFill>
            <a:schemeClr val="accent5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40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Module</a:t>
            </a:r>
            <a:r>
              <a:rPr lang="en-US" sz="32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32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                      Starting Wokwi virtual simulator, setting up the ESP32  microcontroller, and adding components</a:t>
            </a:r>
            <a:r>
              <a:rPr lang="en-US" sz="2800" b="1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14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093E4-BBF0-3008-3657-20E74BCC0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F358A638-5D5F-303C-BBB5-DAF297B86A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4597975" y="633792"/>
            <a:ext cx="7249433" cy="5590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0A107-A196-EE19-427D-2B9C56A24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57783-AAF4-C447-1F36-DD6490C84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418" y="633792"/>
            <a:ext cx="2963811" cy="1419225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/>
              <a:t>CEIS114</a:t>
            </a:r>
            <a:r>
              <a:rPr lang="en-US" sz="3600" dirty="0"/>
              <a:t>  </a:t>
            </a:r>
            <a:r>
              <a:rPr lang="en-US" sz="3600" b="1" dirty="0"/>
              <a:t>Module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825CC-335B-2F38-3C07-EF79BC3E84EF}"/>
              </a:ext>
            </a:extLst>
          </p:cNvPr>
          <p:cNvSpPr txBox="1"/>
          <p:nvPr/>
        </p:nvSpPr>
        <p:spPr>
          <a:xfrm>
            <a:off x="348906" y="2418068"/>
            <a:ext cx="3158837" cy="16312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1" algn="ctr"/>
            <a:r>
              <a:rPr lang="en-US" sz="2000" b="1" dirty="0">
                <a:solidFill>
                  <a:schemeClr val="tx1"/>
                </a:solidFill>
                <a:effectLst/>
              </a:rPr>
              <a:t>Screenshot of ESP32  microcontroller mounted and powered on using </a:t>
            </a:r>
          </a:p>
          <a:p>
            <a:pPr lvl="1" algn="ctr"/>
            <a:r>
              <a:rPr lang="en-US" sz="2000" b="1" dirty="0">
                <a:solidFill>
                  <a:schemeClr val="tx1"/>
                </a:solidFill>
                <a:effectLst/>
              </a:rPr>
              <a:t>wifi-scan.ino code.</a:t>
            </a:r>
          </a:p>
        </p:txBody>
      </p:sp>
      <p:pic>
        <p:nvPicPr>
          <p:cNvPr id="10" name="Picture 9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DFCB1CE5-A1AC-042A-8F06-DBF6B2A2D4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0" r="64951" b="8817"/>
          <a:stretch/>
        </p:blipFill>
        <p:spPr>
          <a:xfrm>
            <a:off x="7210429" y="523874"/>
            <a:ext cx="4724397" cy="5700327"/>
          </a:xfrm>
          <a:prstGeom prst="rect">
            <a:avLst/>
          </a:prstGeom>
        </p:spPr>
      </p:pic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888588B8-A405-0379-BAF2-CA9CF56BA0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0" t="13016" r="3657" b="24234"/>
          <a:stretch/>
        </p:blipFill>
        <p:spPr>
          <a:xfrm rot="16200000">
            <a:off x="2674926" y="1688694"/>
            <a:ext cx="5605597" cy="34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0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7A7A989-2BE0-8D92-6303-DEF55F2A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 descr="CPU with binary numbers and blueprint">
            <a:extLst>
              <a:ext uri="{FF2B5EF4-FFF2-40B4-BE49-F238E27FC236}">
                <a16:creationId xmlns:a16="http://schemas.microsoft.com/office/drawing/2014/main" id="{A685660D-2DE0-E85A-7864-7AA1D6EC1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effectLst>
            <a:outerShdw blurRad="724119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39535-7985-73BF-78E4-DF97A2A9F166}"/>
              </a:ext>
            </a:extLst>
          </p:cNvPr>
          <p:cNvSpPr txBox="1"/>
          <p:nvPr/>
        </p:nvSpPr>
        <p:spPr>
          <a:xfrm>
            <a:off x="1284873" y="267385"/>
            <a:ext cx="9622253" cy="8309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</a:rPr>
              <a:t>Module 2 - ESP32 Wi-Fi Scan  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</a:rPr>
              <a:t>Screenshot of Serial Monitor showing the available networks </a:t>
            </a:r>
          </a:p>
        </p:txBody>
      </p:sp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5E0BAD0-FB9C-8C15-3F52-CDC2FBB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4611" b="3228"/>
          <a:stretch/>
        </p:blipFill>
        <p:spPr>
          <a:xfrm>
            <a:off x="2209080" y="1389965"/>
            <a:ext cx="7773837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0A9DE-78DC-A80A-230B-48060DFDD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432AFE3E-558F-78BE-9A39-F590294596A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95262" y="185737"/>
            <a:ext cx="11801475" cy="6486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924BC-471D-B252-06B2-71C81974E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AA0DC-F7A3-1A01-0DC2-1D2B4DC76161}"/>
              </a:ext>
            </a:extLst>
          </p:cNvPr>
          <p:cNvSpPr/>
          <p:nvPr/>
        </p:nvSpPr>
        <p:spPr>
          <a:xfrm>
            <a:off x="552451" y="591310"/>
            <a:ext cx="5314950" cy="29900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Module 3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Create a single traffic controller using Wokwi. Execute a program using code to simulate a single traffic light by gaining control of the 3 LED lights.</a:t>
            </a:r>
          </a:p>
        </p:txBody>
      </p:sp>
    </p:spTree>
    <p:extLst>
      <p:ext uri="{BB962C8B-B14F-4D97-AF65-F5344CB8AC3E}">
        <p14:creationId xmlns:p14="http://schemas.microsoft.com/office/powerpoint/2010/main" val="21621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9872E-DAE5-1491-95F4-019EF4801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D293-66A3-806E-4481-2A48EE010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67A3B-A5C1-A346-1796-726C1553F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417" y="927109"/>
            <a:ext cx="3829050" cy="1419225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/>
              <a:t>CEIS114 Module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C5549-985F-F03C-66E7-4EB4C52672AE}"/>
              </a:ext>
            </a:extLst>
          </p:cNvPr>
          <p:cNvSpPr txBox="1"/>
          <p:nvPr/>
        </p:nvSpPr>
        <p:spPr>
          <a:xfrm>
            <a:off x="203531" y="2728288"/>
            <a:ext cx="4314823" cy="24929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1"/>
            <a:r>
              <a:rPr lang="en-US" sz="2800" b="1" dirty="0">
                <a:solidFill>
                  <a:schemeClr val="tx1"/>
                </a:solidFill>
                <a:effectLst/>
              </a:rPr>
              <a:t>Screenshot of circuit with working LEDs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ESP32 board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Colored LEDs: Yellow, red, and green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2 Breadboards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Power and ground Wires</a:t>
            </a:r>
          </a:p>
          <a:p>
            <a:pPr lvl="1"/>
            <a:endParaRPr lang="en-US" sz="2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Placeholder 15" descr="A computer screen shot of a circuit board&#10;&#10;Description automatically generated">
            <a:extLst>
              <a:ext uri="{FF2B5EF4-FFF2-40B4-BE49-F238E27FC236}">
                <a16:creationId xmlns:a16="http://schemas.microsoft.com/office/drawing/2014/main" id="{26B70D6A-8297-337E-2CC4-6ABC8122F8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1236" r="20044" b="899"/>
          <a:stretch/>
        </p:blipFill>
        <p:spPr>
          <a:xfrm>
            <a:off x="4735816" y="471488"/>
            <a:ext cx="7146926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5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3E89E-7651-2E1C-5FB7-7855B7A14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2413-30DC-287D-F631-44F0EF67D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2323" y="799145"/>
            <a:ext cx="4026211" cy="14766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CEIS114</a:t>
            </a:r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</a:schemeClr>
                </a:solidFill>
              </a:rPr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52A73-0D3C-2B60-E95B-1BA1F724F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5216" y="2519951"/>
            <a:ext cx="4260275" cy="3423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3600" dirty="0">
                <a:effectLst/>
                <a:latin typeface="Helvetica Neue" panose="02000503000000020004" pitchFamily="2" charset="0"/>
              </a:rPr>
              <a:t>Screenshot of code in the Wokwi Code Editor showing my name in the top comment.</a:t>
            </a:r>
          </a:p>
          <a:p>
            <a:pPr lvl="5" algn="l">
              <a:spcBef>
                <a:spcPts val="1200"/>
              </a:spcBef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4" name="Picture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3B62489-0C14-C8A4-83A5-D832750B8A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" b="11026"/>
          <a:stretch/>
        </p:blipFill>
        <p:spPr>
          <a:xfrm>
            <a:off x="350734" y="438910"/>
            <a:ext cx="6954941" cy="5991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61ADC2-6308-EE65-E18E-7E7C6A23F8F0}"/>
              </a:ext>
            </a:extLst>
          </p:cNvPr>
          <p:cNvSpPr/>
          <p:nvPr/>
        </p:nvSpPr>
        <p:spPr>
          <a:xfrm>
            <a:off x="7977707" y="914399"/>
            <a:ext cx="3295292" cy="13715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7A4D4-76E0-57D1-7622-EC85880D7DA8}"/>
              </a:ext>
            </a:extLst>
          </p:cNvPr>
          <p:cNvSpPr/>
          <p:nvPr/>
        </p:nvSpPr>
        <p:spPr>
          <a:xfrm>
            <a:off x="7595366" y="2519951"/>
            <a:ext cx="4160123" cy="36824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60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461"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65597-2AE3-7556-E73B-FE57392DA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PU with binary numbers and blueprint">
            <a:extLst>
              <a:ext uri="{FF2B5EF4-FFF2-40B4-BE49-F238E27FC236}">
                <a16:creationId xmlns:a16="http://schemas.microsoft.com/office/drawing/2014/main" id="{D2FC1B66-CF95-91F2-D7D0-93E87BC14D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108857" y="137382"/>
            <a:ext cx="11970228" cy="6583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AFC183-9EB0-03FA-52C8-9F95E3AB9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982" y="438910"/>
            <a:ext cx="4507017" cy="2618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4400" b="1" dirty="0">
                <a:solidFill>
                  <a:schemeClr val="tx1">
                    <a:lumMod val="85000"/>
                  </a:schemeClr>
                </a:solidFill>
              </a:rPr>
            </a:br>
            <a:endParaRPr lang="en-US" sz="4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29C5D3-F723-3D9B-745D-3795E6BB6811}"/>
              </a:ext>
            </a:extLst>
          </p:cNvPr>
          <p:cNvSpPr/>
          <p:nvPr/>
        </p:nvSpPr>
        <p:spPr>
          <a:xfrm>
            <a:off x="363286" y="438910"/>
            <a:ext cx="5192741" cy="393768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CEIS114 Module 4</a:t>
            </a:r>
          </a:p>
          <a:p>
            <a:pPr algn="ctr"/>
            <a:r>
              <a:rPr lang="en-US" sz="3200" dirty="0"/>
              <a:t>Creating a Multiple Traffic Light Controller</a:t>
            </a:r>
          </a:p>
          <a:p>
            <a:pPr algn="ctr"/>
            <a:r>
              <a:rPr lang="en-US" sz="2400" b="1" dirty="0"/>
              <a:t>A</a:t>
            </a:r>
            <a:r>
              <a:rPr lang="en-US" sz="2400" b="1" dirty="0">
                <a:effectLst/>
              </a:rPr>
              <a:t>dding a second set of Red, Green, and Yellow LEDs to the ESP32 microcontroller in Wokwi virtual environment.</a:t>
            </a:r>
            <a:endParaRPr lang="en-US" sz="2400" dirty="0">
              <a:effectLst/>
            </a:endParaRPr>
          </a:p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24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0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3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4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5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6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7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18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3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4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5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6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7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8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9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3343</TotalTime>
  <Words>814</Words>
  <Application>Microsoft Macintosh PowerPoint</Application>
  <PresentationFormat>Widescreen</PresentationFormat>
  <Paragraphs>131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Garamond</vt:lpstr>
      <vt:lpstr>Helvetica Neue</vt:lpstr>
      <vt:lpstr>Wingdings</vt:lpstr>
      <vt:lpstr>Organic</vt:lpstr>
      <vt:lpstr>CEIS114 Course project  traffic controller</vt:lpstr>
      <vt:lpstr>Introduction</vt:lpstr>
      <vt:lpstr> </vt:lpstr>
      <vt:lpstr> </vt:lpstr>
      <vt:lpstr>PowerPoint Presentation</vt:lpstr>
      <vt:lpstr> </vt:lpstr>
      <vt:lpstr> </vt:lpstr>
      <vt:lpstr>CEIS114 Module 3</vt:lpstr>
      <vt:lpstr> </vt:lpstr>
      <vt:lpstr>PowerPoint Presentation</vt:lpstr>
      <vt:lpstr>CEIS114 Module 4</vt:lpstr>
      <vt:lpstr> </vt:lpstr>
      <vt:lpstr>CEIS114 Module 5</vt:lpstr>
      <vt:lpstr>CEIS114  Module 5</vt:lpstr>
      <vt:lpstr>CEIS114 Module 5</vt:lpstr>
      <vt:lpstr> </vt:lpstr>
      <vt:lpstr>CEIS114  Module 6</vt:lpstr>
      <vt:lpstr>CEIS 114 Module 6 Screenshot of code in Wokwi Code Editor. </vt:lpstr>
      <vt:lpstr>CEIS114 Module 6</vt:lpstr>
      <vt:lpstr> </vt:lpstr>
      <vt:lpstr>CEIS 114 Screenshot of circuit with working LEDs and LCD display (Building/Operation)</vt:lpstr>
      <vt:lpstr>CEIS114 Final Project</vt:lpstr>
      <vt:lpstr>CEIS 114  Final Project</vt:lpstr>
      <vt:lpstr> </vt:lpstr>
      <vt:lpstr>Career Skills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Fisher, Jaclyn</cp:lastModifiedBy>
  <cp:revision>45</cp:revision>
  <dcterms:created xsi:type="dcterms:W3CDTF">2018-12-20T22:43:36Z</dcterms:created>
  <dcterms:modified xsi:type="dcterms:W3CDTF">2024-10-27T02:50:53Z</dcterms:modified>
</cp:coreProperties>
</file>